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4"/>
    <p:restoredTop sz="94684"/>
  </p:normalViewPr>
  <p:slideViewPr>
    <p:cSldViewPr snapToGrid="0">
      <p:cViewPr varScale="1">
        <p:scale>
          <a:sx n="122" d="100"/>
          <a:sy n="122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5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.sv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5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.sv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AB49F-35B8-4932-B40C-F894243EAEB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6EA10C-81CD-4522-8993-3418B5CBB623}">
      <dgm:prSet/>
      <dgm:spPr/>
      <dgm:t>
        <a:bodyPr/>
        <a:lstStyle/>
        <a:p>
          <a:r>
            <a:rPr lang="en-US"/>
            <a:t>Overview:</a:t>
          </a:r>
        </a:p>
      </dgm:t>
    </dgm:pt>
    <dgm:pt modelId="{BCE8AC82-7987-4DB8-93F8-0E8174E589ED}" type="parTrans" cxnId="{606FB185-97A7-4631-A446-7D2EB5433273}">
      <dgm:prSet/>
      <dgm:spPr/>
      <dgm:t>
        <a:bodyPr/>
        <a:lstStyle/>
        <a:p>
          <a:endParaRPr lang="en-US"/>
        </a:p>
      </dgm:t>
    </dgm:pt>
    <dgm:pt modelId="{78CE7285-06D1-433E-9D99-FB869104D392}" type="sibTrans" cxnId="{606FB185-97A7-4631-A446-7D2EB5433273}">
      <dgm:prSet/>
      <dgm:spPr/>
      <dgm:t>
        <a:bodyPr/>
        <a:lstStyle/>
        <a:p>
          <a:endParaRPr lang="en-US"/>
        </a:p>
      </dgm:t>
    </dgm:pt>
    <dgm:pt modelId="{DF04BCB5-52D3-4DD4-8799-368C6C1D5B8D}">
      <dgm:prSet/>
      <dgm:spPr/>
      <dgm:t>
        <a:bodyPr/>
        <a:lstStyle/>
        <a:p>
          <a:r>
            <a:rPr lang="en-US"/>
            <a:t>Study explores how the COVID-19 pandemic influenced undergraduate enrollment in the U.S. (2016 to 2022).</a:t>
          </a:r>
        </a:p>
      </dgm:t>
    </dgm:pt>
    <dgm:pt modelId="{92D7ABCB-3B02-42B8-B431-54F589E458B8}" type="parTrans" cxnId="{057A6A0B-6041-4759-8E9F-3377205A6231}">
      <dgm:prSet/>
      <dgm:spPr/>
      <dgm:t>
        <a:bodyPr/>
        <a:lstStyle/>
        <a:p>
          <a:endParaRPr lang="en-US"/>
        </a:p>
      </dgm:t>
    </dgm:pt>
    <dgm:pt modelId="{A701C2D9-D655-4669-9981-2BA498587540}" type="sibTrans" cxnId="{057A6A0B-6041-4759-8E9F-3377205A6231}">
      <dgm:prSet/>
      <dgm:spPr/>
      <dgm:t>
        <a:bodyPr/>
        <a:lstStyle/>
        <a:p>
          <a:endParaRPr lang="en-US"/>
        </a:p>
      </dgm:t>
    </dgm:pt>
    <dgm:pt modelId="{D4D5BB52-EC01-48C0-A8FD-421732A05CE9}">
      <dgm:prSet/>
      <dgm:spPr/>
      <dgm:t>
        <a:bodyPr/>
        <a:lstStyle/>
        <a:p>
          <a:r>
            <a:rPr lang="en-US"/>
            <a:t>Focuses on trends before, during, and after the pandemic.</a:t>
          </a:r>
        </a:p>
      </dgm:t>
    </dgm:pt>
    <dgm:pt modelId="{94DE0638-6F7E-496D-935B-85E3D8F629BC}" type="parTrans" cxnId="{1429636C-E37B-4F1C-ACD2-DCDE9D62EA05}">
      <dgm:prSet/>
      <dgm:spPr/>
      <dgm:t>
        <a:bodyPr/>
        <a:lstStyle/>
        <a:p>
          <a:endParaRPr lang="en-US"/>
        </a:p>
      </dgm:t>
    </dgm:pt>
    <dgm:pt modelId="{C911E084-17A7-4260-94DD-99095990646D}" type="sibTrans" cxnId="{1429636C-E37B-4F1C-ACD2-DCDE9D62EA05}">
      <dgm:prSet/>
      <dgm:spPr/>
      <dgm:t>
        <a:bodyPr/>
        <a:lstStyle/>
        <a:p>
          <a:endParaRPr lang="en-US"/>
        </a:p>
      </dgm:t>
    </dgm:pt>
    <dgm:pt modelId="{DFC6CA27-229F-4B87-9FDD-CDB0A44D965B}">
      <dgm:prSet/>
      <dgm:spPr/>
      <dgm:t>
        <a:bodyPr/>
        <a:lstStyle/>
        <a:p>
          <a:r>
            <a:rPr lang="en-US"/>
            <a:t>Uses regression analysis to analyze changes and identify state-level and institutional variations.</a:t>
          </a:r>
        </a:p>
      </dgm:t>
    </dgm:pt>
    <dgm:pt modelId="{756DD59B-6E89-4CCF-BA7A-7AB6585C9E51}" type="parTrans" cxnId="{F1F91906-6422-495F-88F4-784C75A82025}">
      <dgm:prSet/>
      <dgm:spPr/>
      <dgm:t>
        <a:bodyPr/>
        <a:lstStyle/>
        <a:p>
          <a:endParaRPr lang="en-US"/>
        </a:p>
      </dgm:t>
    </dgm:pt>
    <dgm:pt modelId="{1E93720C-8467-48A7-AA40-A2A852BC77C1}" type="sibTrans" cxnId="{F1F91906-6422-495F-88F4-784C75A82025}">
      <dgm:prSet/>
      <dgm:spPr/>
      <dgm:t>
        <a:bodyPr/>
        <a:lstStyle/>
        <a:p>
          <a:endParaRPr lang="en-US"/>
        </a:p>
      </dgm:t>
    </dgm:pt>
    <dgm:pt modelId="{2DF8BD64-FF02-4ECA-91C0-27E10205D1AA}" type="pres">
      <dgm:prSet presAssocID="{C23AB49F-35B8-4932-B40C-F894243EAEB3}" presName="root" presStyleCnt="0">
        <dgm:presLayoutVars>
          <dgm:dir/>
          <dgm:resizeHandles val="exact"/>
        </dgm:presLayoutVars>
      </dgm:prSet>
      <dgm:spPr/>
    </dgm:pt>
    <dgm:pt modelId="{69A3CEDC-715B-4015-89B4-8E6A226449FB}" type="pres">
      <dgm:prSet presAssocID="{DA6EA10C-81CD-4522-8993-3418B5CBB623}" presName="compNode" presStyleCnt="0"/>
      <dgm:spPr/>
    </dgm:pt>
    <dgm:pt modelId="{9730B953-AD8A-4941-BDA2-2DD56789C345}" type="pres">
      <dgm:prSet presAssocID="{DA6EA10C-81CD-4522-8993-3418B5CBB623}" presName="bgRect" presStyleLbl="bgShp" presStyleIdx="0" presStyleCnt="4"/>
      <dgm:spPr/>
    </dgm:pt>
    <dgm:pt modelId="{9081BEB0-665A-42EB-96E2-A836094D9826}" type="pres">
      <dgm:prSet presAssocID="{DA6EA10C-81CD-4522-8993-3418B5CBB6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60E7104-F322-4101-A493-C8AF18DE8DE2}" type="pres">
      <dgm:prSet presAssocID="{DA6EA10C-81CD-4522-8993-3418B5CBB623}" presName="spaceRect" presStyleCnt="0"/>
      <dgm:spPr/>
    </dgm:pt>
    <dgm:pt modelId="{35A24DEA-AC2A-4F99-8F69-600DADFED89F}" type="pres">
      <dgm:prSet presAssocID="{DA6EA10C-81CD-4522-8993-3418B5CBB623}" presName="parTx" presStyleLbl="revTx" presStyleIdx="0" presStyleCnt="4">
        <dgm:presLayoutVars>
          <dgm:chMax val="0"/>
          <dgm:chPref val="0"/>
        </dgm:presLayoutVars>
      </dgm:prSet>
      <dgm:spPr/>
    </dgm:pt>
    <dgm:pt modelId="{7E6AB7D5-2F79-433D-8D6E-C4967760A6FE}" type="pres">
      <dgm:prSet presAssocID="{78CE7285-06D1-433E-9D99-FB869104D392}" presName="sibTrans" presStyleCnt="0"/>
      <dgm:spPr/>
    </dgm:pt>
    <dgm:pt modelId="{50488BCC-9149-4915-9FC0-26A7304B6D42}" type="pres">
      <dgm:prSet presAssocID="{DF04BCB5-52D3-4DD4-8799-368C6C1D5B8D}" presName="compNode" presStyleCnt="0"/>
      <dgm:spPr/>
    </dgm:pt>
    <dgm:pt modelId="{8FEF0A67-AF3A-4DA4-961F-9CCD48E96911}" type="pres">
      <dgm:prSet presAssocID="{DF04BCB5-52D3-4DD4-8799-368C6C1D5B8D}" presName="bgRect" presStyleLbl="bgShp" presStyleIdx="1" presStyleCnt="4"/>
      <dgm:spPr/>
    </dgm:pt>
    <dgm:pt modelId="{E3510278-7006-4D73-8312-C69F06C1445A}" type="pres">
      <dgm:prSet presAssocID="{DF04BCB5-52D3-4DD4-8799-368C6C1D5B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5325FAB-A1B0-452B-AC1A-2EDFB9A02E6A}" type="pres">
      <dgm:prSet presAssocID="{DF04BCB5-52D3-4DD4-8799-368C6C1D5B8D}" presName="spaceRect" presStyleCnt="0"/>
      <dgm:spPr/>
    </dgm:pt>
    <dgm:pt modelId="{8440D64A-5625-4DF6-9B2A-C5BA4CDD8A29}" type="pres">
      <dgm:prSet presAssocID="{DF04BCB5-52D3-4DD4-8799-368C6C1D5B8D}" presName="parTx" presStyleLbl="revTx" presStyleIdx="1" presStyleCnt="4">
        <dgm:presLayoutVars>
          <dgm:chMax val="0"/>
          <dgm:chPref val="0"/>
        </dgm:presLayoutVars>
      </dgm:prSet>
      <dgm:spPr/>
    </dgm:pt>
    <dgm:pt modelId="{1C5AFD95-7DBA-429A-A1F3-B4BCED8E078E}" type="pres">
      <dgm:prSet presAssocID="{A701C2D9-D655-4669-9981-2BA498587540}" presName="sibTrans" presStyleCnt="0"/>
      <dgm:spPr/>
    </dgm:pt>
    <dgm:pt modelId="{E7092BED-DA7B-4306-9654-544339486F0F}" type="pres">
      <dgm:prSet presAssocID="{D4D5BB52-EC01-48C0-A8FD-421732A05CE9}" presName="compNode" presStyleCnt="0"/>
      <dgm:spPr/>
    </dgm:pt>
    <dgm:pt modelId="{D9FCFCFA-C05F-4128-8A4E-F7E482689987}" type="pres">
      <dgm:prSet presAssocID="{D4D5BB52-EC01-48C0-A8FD-421732A05CE9}" presName="bgRect" presStyleLbl="bgShp" presStyleIdx="2" presStyleCnt="4"/>
      <dgm:spPr/>
    </dgm:pt>
    <dgm:pt modelId="{1C80CF78-5386-4DC4-BCD9-046C132EE083}" type="pres">
      <dgm:prSet presAssocID="{D4D5BB52-EC01-48C0-A8FD-421732A05C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D11D11-B4DC-44CF-8A2C-96C113F2C632}" type="pres">
      <dgm:prSet presAssocID="{D4D5BB52-EC01-48C0-A8FD-421732A05CE9}" presName="spaceRect" presStyleCnt="0"/>
      <dgm:spPr/>
    </dgm:pt>
    <dgm:pt modelId="{2EC7499D-8B6C-47C5-AF67-DA69E19EF6BD}" type="pres">
      <dgm:prSet presAssocID="{D4D5BB52-EC01-48C0-A8FD-421732A05CE9}" presName="parTx" presStyleLbl="revTx" presStyleIdx="2" presStyleCnt="4">
        <dgm:presLayoutVars>
          <dgm:chMax val="0"/>
          <dgm:chPref val="0"/>
        </dgm:presLayoutVars>
      </dgm:prSet>
      <dgm:spPr/>
    </dgm:pt>
    <dgm:pt modelId="{87A5D7F2-CD81-4F2D-BEE3-1C5BC5DF32A7}" type="pres">
      <dgm:prSet presAssocID="{C911E084-17A7-4260-94DD-99095990646D}" presName="sibTrans" presStyleCnt="0"/>
      <dgm:spPr/>
    </dgm:pt>
    <dgm:pt modelId="{11127001-E5A0-4DFF-8806-BCEE37089AB8}" type="pres">
      <dgm:prSet presAssocID="{DFC6CA27-229F-4B87-9FDD-CDB0A44D965B}" presName="compNode" presStyleCnt="0"/>
      <dgm:spPr/>
    </dgm:pt>
    <dgm:pt modelId="{39688624-D5DD-4B77-B252-B94BECA5CE2B}" type="pres">
      <dgm:prSet presAssocID="{DFC6CA27-229F-4B87-9FDD-CDB0A44D965B}" presName="bgRect" presStyleLbl="bgShp" presStyleIdx="3" presStyleCnt="4"/>
      <dgm:spPr/>
    </dgm:pt>
    <dgm:pt modelId="{6D9F5883-883B-4F7D-BFAA-9102E0F4F4D2}" type="pres">
      <dgm:prSet presAssocID="{DFC6CA27-229F-4B87-9FDD-CDB0A44D96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8C1DBB-6B98-4BF6-9DE7-5DC3974BE931}" type="pres">
      <dgm:prSet presAssocID="{DFC6CA27-229F-4B87-9FDD-CDB0A44D965B}" presName="spaceRect" presStyleCnt="0"/>
      <dgm:spPr/>
    </dgm:pt>
    <dgm:pt modelId="{858B0AED-193C-4CAD-91FC-8685447F9470}" type="pres">
      <dgm:prSet presAssocID="{DFC6CA27-229F-4B87-9FDD-CDB0A44D965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F91906-6422-495F-88F4-784C75A82025}" srcId="{C23AB49F-35B8-4932-B40C-F894243EAEB3}" destId="{DFC6CA27-229F-4B87-9FDD-CDB0A44D965B}" srcOrd="3" destOrd="0" parTransId="{756DD59B-6E89-4CCF-BA7A-7AB6585C9E51}" sibTransId="{1E93720C-8467-48A7-AA40-A2A852BC77C1}"/>
    <dgm:cxn modelId="{057A6A0B-6041-4759-8E9F-3377205A6231}" srcId="{C23AB49F-35B8-4932-B40C-F894243EAEB3}" destId="{DF04BCB5-52D3-4DD4-8799-368C6C1D5B8D}" srcOrd="1" destOrd="0" parTransId="{92D7ABCB-3B02-42B8-B431-54F589E458B8}" sibTransId="{A701C2D9-D655-4669-9981-2BA498587540}"/>
    <dgm:cxn modelId="{1429636C-E37B-4F1C-ACD2-DCDE9D62EA05}" srcId="{C23AB49F-35B8-4932-B40C-F894243EAEB3}" destId="{D4D5BB52-EC01-48C0-A8FD-421732A05CE9}" srcOrd="2" destOrd="0" parTransId="{94DE0638-6F7E-496D-935B-85E3D8F629BC}" sibTransId="{C911E084-17A7-4260-94DD-99095990646D}"/>
    <dgm:cxn modelId="{606FB185-97A7-4631-A446-7D2EB5433273}" srcId="{C23AB49F-35B8-4932-B40C-F894243EAEB3}" destId="{DA6EA10C-81CD-4522-8993-3418B5CBB623}" srcOrd="0" destOrd="0" parTransId="{BCE8AC82-7987-4DB8-93F8-0E8174E589ED}" sibTransId="{78CE7285-06D1-433E-9D99-FB869104D392}"/>
    <dgm:cxn modelId="{F5F69995-3A3B-4531-AD2B-BC1326597A79}" type="presOf" srcId="{DF04BCB5-52D3-4DD4-8799-368C6C1D5B8D}" destId="{8440D64A-5625-4DF6-9B2A-C5BA4CDD8A29}" srcOrd="0" destOrd="0" presId="urn:microsoft.com/office/officeart/2018/2/layout/IconVerticalSolidList"/>
    <dgm:cxn modelId="{202A1FC6-055B-46A8-8C6D-70F2F8AD9307}" type="presOf" srcId="{C23AB49F-35B8-4932-B40C-F894243EAEB3}" destId="{2DF8BD64-FF02-4ECA-91C0-27E10205D1AA}" srcOrd="0" destOrd="0" presId="urn:microsoft.com/office/officeart/2018/2/layout/IconVerticalSolidList"/>
    <dgm:cxn modelId="{3EC5F6EF-13DE-468F-9DAC-BC610C2DBF0E}" type="presOf" srcId="{D4D5BB52-EC01-48C0-A8FD-421732A05CE9}" destId="{2EC7499D-8B6C-47C5-AF67-DA69E19EF6BD}" srcOrd="0" destOrd="0" presId="urn:microsoft.com/office/officeart/2018/2/layout/IconVerticalSolidList"/>
    <dgm:cxn modelId="{3DF676FC-2F6B-4359-901B-F8FDD30906FC}" type="presOf" srcId="{DA6EA10C-81CD-4522-8993-3418B5CBB623}" destId="{35A24DEA-AC2A-4F99-8F69-600DADFED89F}" srcOrd="0" destOrd="0" presId="urn:microsoft.com/office/officeart/2018/2/layout/IconVerticalSolidList"/>
    <dgm:cxn modelId="{5CD0BFFE-D80D-4B52-82FE-67877476170F}" type="presOf" srcId="{DFC6CA27-229F-4B87-9FDD-CDB0A44D965B}" destId="{858B0AED-193C-4CAD-91FC-8685447F9470}" srcOrd="0" destOrd="0" presId="urn:microsoft.com/office/officeart/2018/2/layout/IconVerticalSolidList"/>
    <dgm:cxn modelId="{1E8FC270-31F4-4D53-A570-6244A1141A3E}" type="presParOf" srcId="{2DF8BD64-FF02-4ECA-91C0-27E10205D1AA}" destId="{69A3CEDC-715B-4015-89B4-8E6A226449FB}" srcOrd="0" destOrd="0" presId="urn:microsoft.com/office/officeart/2018/2/layout/IconVerticalSolidList"/>
    <dgm:cxn modelId="{5FE44996-BE7C-451B-9CAE-A0878C16F241}" type="presParOf" srcId="{69A3CEDC-715B-4015-89B4-8E6A226449FB}" destId="{9730B953-AD8A-4941-BDA2-2DD56789C345}" srcOrd="0" destOrd="0" presId="urn:microsoft.com/office/officeart/2018/2/layout/IconVerticalSolidList"/>
    <dgm:cxn modelId="{5DE1B3B6-9DE1-497E-81FF-ECB4FF9D2A1F}" type="presParOf" srcId="{69A3CEDC-715B-4015-89B4-8E6A226449FB}" destId="{9081BEB0-665A-42EB-96E2-A836094D9826}" srcOrd="1" destOrd="0" presId="urn:microsoft.com/office/officeart/2018/2/layout/IconVerticalSolidList"/>
    <dgm:cxn modelId="{B43CEDBD-B60F-4B26-9602-C354643E42CD}" type="presParOf" srcId="{69A3CEDC-715B-4015-89B4-8E6A226449FB}" destId="{860E7104-F322-4101-A493-C8AF18DE8DE2}" srcOrd="2" destOrd="0" presId="urn:microsoft.com/office/officeart/2018/2/layout/IconVerticalSolidList"/>
    <dgm:cxn modelId="{ACF51A2E-5B08-492B-8670-43983FA7C6CD}" type="presParOf" srcId="{69A3CEDC-715B-4015-89B4-8E6A226449FB}" destId="{35A24DEA-AC2A-4F99-8F69-600DADFED89F}" srcOrd="3" destOrd="0" presId="urn:microsoft.com/office/officeart/2018/2/layout/IconVerticalSolidList"/>
    <dgm:cxn modelId="{679741D5-A1B1-4630-B12E-8353832DA74A}" type="presParOf" srcId="{2DF8BD64-FF02-4ECA-91C0-27E10205D1AA}" destId="{7E6AB7D5-2F79-433D-8D6E-C4967760A6FE}" srcOrd="1" destOrd="0" presId="urn:microsoft.com/office/officeart/2018/2/layout/IconVerticalSolidList"/>
    <dgm:cxn modelId="{2DA74F56-4EC1-4563-8B62-0AFAFB5A0FD9}" type="presParOf" srcId="{2DF8BD64-FF02-4ECA-91C0-27E10205D1AA}" destId="{50488BCC-9149-4915-9FC0-26A7304B6D42}" srcOrd="2" destOrd="0" presId="urn:microsoft.com/office/officeart/2018/2/layout/IconVerticalSolidList"/>
    <dgm:cxn modelId="{9CC75269-9972-44CB-8B75-54BD17276107}" type="presParOf" srcId="{50488BCC-9149-4915-9FC0-26A7304B6D42}" destId="{8FEF0A67-AF3A-4DA4-961F-9CCD48E96911}" srcOrd="0" destOrd="0" presId="urn:microsoft.com/office/officeart/2018/2/layout/IconVerticalSolidList"/>
    <dgm:cxn modelId="{151E5482-E0B7-4A08-A5BC-878B1EA25B00}" type="presParOf" srcId="{50488BCC-9149-4915-9FC0-26A7304B6D42}" destId="{E3510278-7006-4D73-8312-C69F06C1445A}" srcOrd="1" destOrd="0" presId="urn:microsoft.com/office/officeart/2018/2/layout/IconVerticalSolidList"/>
    <dgm:cxn modelId="{48A6ACE9-3D8B-4776-A514-EC0A6FE7F949}" type="presParOf" srcId="{50488BCC-9149-4915-9FC0-26A7304B6D42}" destId="{25325FAB-A1B0-452B-AC1A-2EDFB9A02E6A}" srcOrd="2" destOrd="0" presId="urn:microsoft.com/office/officeart/2018/2/layout/IconVerticalSolidList"/>
    <dgm:cxn modelId="{05A8359A-EF26-4062-B12D-2C1B4EB570A6}" type="presParOf" srcId="{50488BCC-9149-4915-9FC0-26A7304B6D42}" destId="{8440D64A-5625-4DF6-9B2A-C5BA4CDD8A29}" srcOrd="3" destOrd="0" presId="urn:microsoft.com/office/officeart/2018/2/layout/IconVerticalSolidList"/>
    <dgm:cxn modelId="{904C04A8-75B4-423C-893A-12EDFF72783A}" type="presParOf" srcId="{2DF8BD64-FF02-4ECA-91C0-27E10205D1AA}" destId="{1C5AFD95-7DBA-429A-A1F3-B4BCED8E078E}" srcOrd="3" destOrd="0" presId="urn:microsoft.com/office/officeart/2018/2/layout/IconVerticalSolidList"/>
    <dgm:cxn modelId="{0F1A7D15-E195-4490-9BAA-3496DBAA43C2}" type="presParOf" srcId="{2DF8BD64-FF02-4ECA-91C0-27E10205D1AA}" destId="{E7092BED-DA7B-4306-9654-544339486F0F}" srcOrd="4" destOrd="0" presId="urn:microsoft.com/office/officeart/2018/2/layout/IconVerticalSolidList"/>
    <dgm:cxn modelId="{AD442D59-1B07-45EF-A10A-F148200D21A2}" type="presParOf" srcId="{E7092BED-DA7B-4306-9654-544339486F0F}" destId="{D9FCFCFA-C05F-4128-8A4E-F7E482689987}" srcOrd="0" destOrd="0" presId="urn:microsoft.com/office/officeart/2018/2/layout/IconVerticalSolidList"/>
    <dgm:cxn modelId="{F5CAE69D-CB0F-4445-981C-B50A9E51C1B0}" type="presParOf" srcId="{E7092BED-DA7B-4306-9654-544339486F0F}" destId="{1C80CF78-5386-4DC4-BCD9-046C132EE083}" srcOrd="1" destOrd="0" presId="urn:microsoft.com/office/officeart/2018/2/layout/IconVerticalSolidList"/>
    <dgm:cxn modelId="{D9B0E88A-809A-42CF-80DF-DA51B6058CE9}" type="presParOf" srcId="{E7092BED-DA7B-4306-9654-544339486F0F}" destId="{3CD11D11-B4DC-44CF-8A2C-96C113F2C632}" srcOrd="2" destOrd="0" presId="urn:microsoft.com/office/officeart/2018/2/layout/IconVerticalSolidList"/>
    <dgm:cxn modelId="{C447D46A-40B6-4A53-928A-EBCDFC756176}" type="presParOf" srcId="{E7092BED-DA7B-4306-9654-544339486F0F}" destId="{2EC7499D-8B6C-47C5-AF67-DA69E19EF6BD}" srcOrd="3" destOrd="0" presId="urn:microsoft.com/office/officeart/2018/2/layout/IconVerticalSolidList"/>
    <dgm:cxn modelId="{1895B0C8-01D7-4F8A-9A51-073B119735CC}" type="presParOf" srcId="{2DF8BD64-FF02-4ECA-91C0-27E10205D1AA}" destId="{87A5D7F2-CD81-4F2D-BEE3-1C5BC5DF32A7}" srcOrd="5" destOrd="0" presId="urn:microsoft.com/office/officeart/2018/2/layout/IconVerticalSolidList"/>
    <dgm:cxn modelId="{FC7C6C2C-314D-463C-ABAE-4BE993C9CDBB}" type="presParOf" srcId="{2DF8BD64-FF02-4ECA-91C0-27E10205D1AA}" destId="{11127001-E5A0-4DFF-8806-BCEE37089AB8}" srcOrd="6" destOrd="0" presId="urn:microsoft.com/office/officeart/2018/2/layout/IconVerticalSolidList"/>
    <dgm:cxn modelId="{8B00819F-7E44-4F1B-8B2E-94C1951DA415}" type="presParOf" srcId="{11127001-E5A0-4DFF-8806-BCEE37089AB8}" destId="{39688624-D5DD-4B77-B252-B94BECA5CE2B}" srcOrd="0" destOrd="0" presId="urn:microsoft.com/office/officeart/2018/2/layout/IconVerticalSolidList"/>
    <dgm:cxn modelId="{5D301025-A596-4A90-AF18-445B345A9CCC}" type="presParOf" srcId="{11127001-E5A0-4DFF-8806-BCEE37089AB8}" destId="{6D9F5883-883B-4F7D-BFAA-9102E0F4F4D2}" srcOrd="1" destOrd="0" presId="urn:microsoft.com/office/officeart/2018/2/layout/IconVerticalSolidList"/>
    <dgm:cxn modelId="{8DC0188E-8086-4FB2-83C8-A5514F00275D}" type="presParOf" srcId="{11127001-E5A0-4DFF-8806-BCEE37089AB8}" destId="{168C1DBB-6B98-4BF6-9DE7-5DC3974BE931}" srcOrd="2" destOrd="0" presId="urn:microsoft.com/office/officeart/2018/2/layout/IconVerticalSolidList"/>
    <dgm:cxn modelId="{C7DBCBD6-F3CD-4428-A379-E830AB68B122}" type="presParOf" srcId="{11127001-E5A0-4DFF-8806-BCEE37089AB8}" destId="{858B0AED-193C-4CAD-91FC-8685447F94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2CDC1-5918-48C3-BA51-28A9DBB25F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232548-C4F2-4F63-BED2-BA17D827A547}">
      <dgm:prSet/>
      <dgm:spPr/>
      <dgm:t>
        <a:bodyPr/>
        <a:lstStyle/>
        <a:p>
          <a:r>
            <a:rPr lang="en-US"/>
            <a:t>Primary Goals:</a:t>
          </a:r>
        </a:p>
      </dgm:t>
    </dgm:pt>
    <dgm:pt modelId="{43581422-C9AE-4FB8-AB92-8B5E9F5239CF}" type="parTrans" cxnId="{D8E6D623-01BB-41C6-811F-975923F5C291}">
      <dgm:prSet/>
      <dgm:spPr/>
      <dgm:t>
        <a:bodyPr/>
        <a:lstStyle/>
        <a:p>
          <a:endParaRPr lang="en-US"/>
        </a:p>
      </dgm:t>
    </dgm:pt>
    <dgm:pt modelId="{D919F3BB-93D9-4697-9972-A5284E0D4E8F}" type="sibTrans" cxnId="{D8E6D623-01BB-41C6-811F-975923F5C291}">
      <dgm:prSet/>
      <dgm:spPr/>
      <dgm:t>
        <a:bodyPr/>
        <a:lstStyle/>
        <a:p>
          <a:endParaRPr lang="en-US"/>
        </a:p>
      </dgm:t>
    </dgm:pt>
    <dgm:pt modelId="{3A382477-303F-4586-B1F6-74440CFCBC31}">
      <dgm:prSet/>
      <dgm:spPr/>
      <dgm:t>
        <a:bodyPr/>
        <a:lstStyle/>
        <a:p>
          <a:r>
            <a:rPr lang="en-US"/>
            <a:t>Assess trends in undergraduate enrollment pre-pandemic, during the pandemic, and post-pandemic.</a:t>
          </a:r>
        </a:p>
      </dgm:t>
    </dgm:pt>
    <dgm:pt modelId="{5F28CB0E-518C-414B-803C-82A4CF5049B1}" type="parTrans" cxnId="{EFC89ED4-5661-4B06-AEA6-2E9D61AA8631}">
      <dgm:prSet/>
      <dgm:spPr/>
      <dgm:t>
        <a:bodyPr/>
        <a:lstStyle/>
        <a:p>
          <a:endParaRPr lang="en-US"/>
        </a:p>
      </dgm:t>
    </dgm:pt>
    <dgm:pt modelId="{5541BABE-D985-463E-B468-AF2029E0E0E0}" type="sibTrans" cxnId="{EFC89ED4-5661-4B06-AEA6-2E9D61AA8631}">
      <dgm:prSet/>
      <dgm:spPr/>
      <dgm:t>
        <a:bodyPr/>
        <a:lstStyle/>
        <a:p>
          <a:endParaRPr lang="en-US"/>
        </a:p>
      </dgm:t>
    </dgm:pt>
    <dgm:pt modelId="{2D03B20B-E1E0-4A35-93B1-BE2972A26309}">
      <dgm:prSet/>
      <dgm:spPr/>
      <dgm:t>
        <a:bodyPr/>
        <a:lstStyle/>
        <a:p>
          <a:r>
            <a:rPr lang="en-US"/>
            <a:t>Analyze the pandemic’s impact using regression models.</a:t>
          </a:r>
        </a:p>
      </dgm:t>
    </dgm:pt>
    <dgm:pt modelId="{9612769F-31AD-4AB4-A312-E51DDE403F98}" type="parTrans" cxnId="{C217D843-7323-4027-AE96-353F85BB5178}">
      <dgm:prSet/>
      <dgm:spPr/>
      <dgm:t>
        <a:bodyPr/>
        <a:lstStyle/>
        <a:p>
          <a:endParaRPr lang="en-US"/>
        </a:p>
      </dgm:t>
    </dgm:pt>
    <dgm:pt modelId="{1A1655BC-2910-446A-A9F7-A82540279035}" type="sibTrans" cxnId="{C217D843-7323-4027-AE96-353F85BB5178}">
      <dgm:prSet/>
      <dgm:spPr/>
      <dgm:t>
        <a:bodyPr/>
        <a:lstStyle/>
        <a:p>
          <a:endParaRPr lang="en-US"/>
        </a:p>
      </dgm:t>
    </dgm:pt>
    <dgm:pt modelId="{0D58A1FA-1D14-4A85-849F-04F6C5B2481C}">
      <dgm:prSet/>
      <dgm:spPr/>
      <dgm:t>
        <a:bodyPr/>
        <a:lstStyle/>
        <a:p>
          <a:r>
            <a:rPr lang="en-US"/>
            <a:t>Identify states and institutions most affected by enrollment changes.</a:t>
          </a:r>
        </a:p>
      </dgm:t>
    </dgm:pt>
    <dgm:pt modelId="{DA7ABAA2-BF22-4D7A-91E0-53B95D74085C}" type="parTrans" cxnId="{91395582-10B3-4B59-BC2F-83EE3BB60BD1}">
      <dgm:prSet/>
      <dgm:spPr/>
      <dgm:t>
        <a:bodyPr/>
        <a:lstStyle/>
        <a:p>
          <a:endParaRPr lang="en-US"/>
        </a:p>
      </dgm:t>
    </dgm:pt>
    <dgm:pt modelId="{00CB3F08-51E5-4234-A4C1-F44CB7A16870}" type="sibTrans" cxnId="{91395582-10B3-4B59-BC2F-83EE3BB60BD1}">
      <dgm:prSet/>
      <dgm:spPr/>
      <dgm:t>
        <a:bodyPr/>
        <a:lstStyle/>
        <a:p>
          <a:endParaRPr lang="en-US"/>
        </a:p>
      </dgm:t>
    </dgm:pt>
    <dgm:pt modelId="{8748C2EB-2AE6-450B-9B19-C6472EB90440}" type="pres">
      <dgm:prSet presAssocID="{58A2CDC1-5918-48C3-BA51-28A9DBB25F66}" presName="root" presStyleCnt="0">
        <dgm:presLayoutVars>
          <dgm:dir/>
          <dgm:resizeHandles val="exact"/>
        </dgm:presLayoutVars>
      </dgm:prSet>
      <dgm:spPr/>
    </dgm:pt>
    <dgm:pt modelId="{60258CEA-E6D1-40B8-B3FA-5828458DC757}" type="pres">
      <dgm:prSet presAssocID="{24232548-C4F2-4F63-BED2-BA17D827A547}" presName="compNode" presStyleCnt="0"/>
      <dgm:spPr/>
    </dgm:pt>
    <dgm:pt modelId="{2276D558-0EBF-4C0D-84B7-F6BCCA42944C}" type="pres">
      <dgm:prSet presAssocID="{24232548-C4F2-4F63-BED2-BA17D827A547}" presName="bgRect" presStyleLbl="bgShp" presStyleIdx="0" presStyleCnt="4"/>
      <dgm:spPr/>
    </dgm:pt>
    <dgm:pt modelId="{99EE86F1-DFCA-465E-AC2D-B52CFF16CA97}" type="pres">
      <dgm:prSet presAssocID="{24232548-C4F2-4F63-BED2-BA17D827A5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C91029-823C-473C-9E23-9EC21039E3D7}" type="pres">
      <dgm:prSet presAssocID="{24232548-C4F2-4F63-BED2-BA17D827A547}" presName="spaceRect" presStyleCnt="0"/>
      <dgm:spPr/>
    </dgm:pt>
    <dgm:pt modelId="{C1A52EF6-141B-4DD4-81C1-253D82B53525}" type="pres">
      <dgm:prSet presAssocID="{24232548-C4F2-4F63-BED2-BA17D827A547}" presName="parTx" presStyleLbl="revTx" presStyleIdx="0" presStyleCnt="4">
        <dgm:presLayoutVars>
          <dgm:chMax val="0"/>
          <dgm:chPref val="0"/>
        </dgm:presLayoutVars>
      </dgm:prSet>
      <dgm:spPr/>
    </dgm:pt>
    <dgm:pt modelId="{4CF57BB4-8E5D-4C99-AA81-4B599E1A67E2}" type="pres">
      <dgm:prSet presAssocID="{D919F3BB-93D9-4697-9972-A5284E0D4E8F}" presName="sibTrans" presStyleCnt="0"/>
      <dgm:spPr/>
    </dgm:pt>
    <dgm:pt modelId="{4E93BDC1-B954-43A0-8E84-622F66B85113}" type="pres">
      <dgm:prSet presAssocID="{3A382477-303F-4586-B1F6-74440CFCBC31}" presName="compNode" presStyleCnt="0"/>
      <dgm:spPr/>
    </dgm:pt>
    <dgm:pt modelId="{98DCB2E2-B2AA-40ED-B41F-18FE2AD8BC8A}" type="pres">
      <dgm:prSet presAssocID="{3A382477-303F-4586-B1F6-74440CFCBC31}" presName="bgRect" presStyleLbl="bgShp" presStyleIdx="1" presStyleCnt="4"/>
      <dgm:spPr/>
    </dgm:pt>
    <dgm:pt modelId="{220C8828-D75D-45D8-9056-5C312176056F}" type="pres">
      <dgm:prSet presAssocID="{3A382477-303F-4586-B1F6-74440CFCBC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D812003-7D9A-4678-A003-E9E8C6F72E26}" type="pres">
      <dgm:prSet presAssocID="{3A382477-303F-4586-B1F6-74440CFCBC31}" presName="spaceRect" presStyleCnt="0"/>
      <dgm:spPr/>
    </dgm:pt>
    <dgm:pt modelId="{99428C79-59D0-4E9D-B358-45F758522B04}" type="pres">
      <dgm:prSet presAssocID="{3A382477-303F-4586-B1F6-74440CFCBC31}" presName="parTx" presStyleLbl="revTx" presStyleIdx="1" presStyleCnt="4">
        <dgm:presLayoutVars>
          <dgm:chMax val="0"/>
          <dgm:chPref val="0"/>
        </dgm:presLayoutVars>
      </dgm:prSet>
      <dgm:spPr/>
    </dgm:pt>
    <dgm:pt modelId="{AFEAA41E-658B-4381-A8D0-E867E6270000}" type="pres">
      <dgm:prSet presAssocID="{5541BABE-D985-463E-B468-AF2029E0E0E0}" presName="sibTrans" presStyleCnt="0"/>
      <dgm:spPr/>
    </dgm:pt>
    <dgm:pt modelId="{0C356BDE-E445-4FB8-894E-1639107BF43B}" type="pres">
      <dgm:prSet presAssocID="{2D03B20B-E1E0-4A35-93B1-BE2972A26309}" presName="compNode" presStyleCnt="0"/>
      <dgm:spPr/>
    </dgm:pt>
    <dgm:pt modelId="{DA499B8A-E9C3-4433-9E10-A98B1DAF9C14}" type="pres">
      <dgm:prSet presAssocID="{2D03B20B-E1E0-4A35-93B1-BE2972A26309}" presName="bgRect" presStyleLbl="bgShp" presStyleIdx="2" presStyleCnt="4"/>
      <dgm:spPr/>
    </dgm:pt>
    <dgm:pt modelId="{08DBBF7E-2DFD-41FC-A5F7-896B35ACFE94}" type="pres">
      <dgm:prSet presAssocID="{2D03B20B-E1E0-4A35-93B1-BE2972A263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0D0B307-175C-4A1E-BE05-AA617FDFC77E}" type="pres">
      <dgm:prSet presAssocID="{2D03B20B-E1E0-4A35-93B1-BE2972A26309}" presName="spaceRect" presStyleCnt="0"/>
      <dgm:spPr/>
    </dgm:pt>
    <dgm:pt modelId="{FCF36565-EDE7-4FC5-902B-59C043DAA403}" type="pres">
      <dgm:prSet presAssocID="{2D03B20B-E1E0-4A35-93B1-BE2972A26309}" presName="parTx" presStyleLbl="revTx" presStyleIdx="2" presStyleCnt="4">
        <dgm:presLayoutVars>
          <dgm:chMax val="0"/>
          <dgm:chPref val="0"/>
        </dgm:presLayoutVars>
      </dgm:prSet>
      <dgm:spPr/>
    </dgm:pt>
    <dgm:pt modelId="{D95F21B4-27E8-4DDD-BDED-0BAE2A9FFFDA}" type="pres">
      <dgm:prSet presAssocID="{1A1655BC-2910-446A-A9F7-A82540279035}" presName="sibTrans" presStyleCnt="0"/>
      <dgm:spPr/>
    </dgm:pt>
    <dgm:pt modelId="{BE457828-6375-41E7-BF06-B26A8C49FBF4}" type="pres">
      <dgm:prSet presAssocID="{0D58A1FA-1D14-4A85-849F-04F6C5B2481C}" presName="compNode" presStyleCnt="0"/>
      <dgm:spPr/>
    </dgm:pt>
    <dgm:pt modelId="{177222A0-256F-4FB2-ABA3-DB38A806E83E}" type="pres">
      <dgm:prSet presAssocID="{0D58A1FA-1D14-4A85-849F-04F6C5B2481C}" presName="bgRect" presStyleLbl="bgShp" presStyleIdx="3" presStyleCnt="4"/>
      <dgm:spPr/>
    </dgm:pt>
    <dgm:pt modelId="{D3B67CF2-A761-4C7D-B08C-BDCA1E762147}" type="pres">
      <dgm:prSet presAssocID="{0D58A1FA-1D14-4A85-849F-04F6C5B2481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00519292-F421-4B16-B720-085701ECF6C6}" type="pres">
      <dgm:prSet presAssocID="{0D58A1FA-1D14-4A85-849F-04F6C5B2481C}" presName="spaceRect" presStyleCnt="0"/>
      <dgm:spPr/>
    </dgm:pt>
    <dgm:pt modelId="{3241F933-BA64-4362-B7C1-5AB3E7C01D21}" type="pres">
      <dgm:prSet presAssocID="{0D58A1FA-1D14-4A85-849F-04F6C5B2481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AE5C211-5759-4B06-BE5A-D7F4B0911F4A}" type="presOf" srcId="{24232548-C4F2-4F63-BED2-BA17D827A547}" destId="{C1A52EF6-141B-4DD4-81C1-253D82B53525}" srcOrd="0" destOrd="0" presId="urn:microsoft.com/office/officeart/2018/2/layout/IconVerticalSolidList"/>
    <dgm:cxn modelId="{D8E6D623-01BB-41C6-811F-975923F5C291}" srcId="{58A2CDC1-5918-48C3-BA51-28A9DBB25F66}" destId="{24232548-C4F2-4F63-BED2-BA17D827A547}" srcOrd="0" destOrd="0" parTransId="{43581422-C9AE-4FB8-AB92-8B5E9F5239CF}" sibTransId="{D919F3BB-93D9-4697-9972-A5284E0D4E8F}"/>
    <dgm:cxn modelId="{72098C31-A33D-4562-88BD-0221436C168F}" type="presOf" srcId="{58A2CDC1-5918-48C3-BA51-28A9DBB25F66}" destId="{8748C2EB-2AE6-450B-9B19-C6472EB90440}" srcOrd="0" destOrd="0" presId="urn:microsoft.com/office/officeart/2018/2/layout/IconVerticalSolidList"/>
    <dgm:cxn modelId="{C217D843-7323-4027-AE96-353F85BB5178}" srcId="{58A2CDC1-5918-48C3-BA51-28A9DBB25F66}" destId="{2D03B20B-E1E0-4A35-93B1-BE2972A26309}" srcOrd="2" destOrd="0" parTransId="{9612769F-31AD-4AB4-A312-E51DDE403F98}" sibTransId="{1A1655BC-2910-446A-A9F7-A82540279035}"/>
    <dgm:cxn modelId="{E2B37C79-6F64-4FA5-B02F-35FCC732D872}" type="presOf" srcId="{0D58A1FA-1D14-4A85-849F-04F6C5B2481C}" destId="{3241F933-BA64-4362-B7C1-5AB3E7C01D21}" srcOrd="0" destOrd="0" presId="urn:microsoft.com/office/officeart/2018/2/layout/IconVerticalSolidList"/>
    <dgm:cxn modelId="{91395582-10B3-4B59-BC2F-83EE3BB60BD1}" srcId="{58A2CDC1-5918-48C3-BA51-28A9DBB25F66}" destId="{0D58A1FA-1D14-4A85-849F-04F6C5B2481C}" srcOrd="3" destOrd="0" parTransId="{DA7ABAA2-BF22-4D7A-91E0-53B95D74085C}" sibTransId="{00CB3F08-51E5-4234-A4C1-F44CB7A16870}"/>
    <dgm:cxn modelId="{123FECB3-47E1-49D0-9549-9B040D4D8239}" type="presOf" srcId="{3A382477-303F-4586-B1F6-74440CFCBC31}" destId="{99428C79-59D0-4E9D-B358-45F758522B04}" srcOrd="0" destOrd="0" presId="urn:microsoft.com/office/officeart/2018/2/layout/IconVerticalSolidList"/>
    <dgm:cxn modelId="{EFC89ED4-5661-4B06-AEA6-2E9D61AA8631}" srcId="{58A2CDC1-5918-48C3-BA51-28A9DBB25F66}" destId="{3A382477-303F-4586-B1F6-74440CFCBC31}" srcOrd="1" destOrd="0" parTransId="{5F28CB0E-518C-414B-803C-82A4CF5049B1}" sibTransId="{5541BABE-D985-463E-B468-AF2029E0E0E0}"/>
    <dgm:cxn modelId="{B56D05E6-016C-4549-A2EA-271666B29865}" type="presOf" srcId="{2D03B20B-E1E0-4A35-93B1-BE2972A26309}" destId="{FCF36565-EDE7-4FC5-902B-59C043DAA403}" srcOrd="0" destOrd="0" presId="urn:microsoft.com/office/officeart/2018/2/layout/IconVerticalSolidList"/>
    <dgm:cxn modelId="{71785DA2-55BE-4C5F-9FA5-EE301A723947}" type="presParOf" srcId="{8748C2EB-2AE6-450B-9B19-C6472EB90440}" destId="{60258CEA-E6D1-40B8-B3FA-5828458DC757}" srcOrd="0" destOrd="0" presId="urn:microsoft.com/office/officeart/2018/2/layout/IconVerticalSolidList"/>
    <dgm:cxn modelId="{3D102B0F-F814-400A-8F60-CFE3FF0790DF}" type="presParOf" srcId="{60258CEA-E6D1-40B8-B3FA-5828458DC757}" destId="{2276D558-0EBF-4C0D-84B7-F6BCCA42944C}" srcOrd="0" destOrd="0" presId="urn:microsoft.com/office/officeart/2018/2/layout/IconVerticalSolidList"/>
    <dgm:cxn modelId="{0AA2CEC9-E64A-488F-9113-AB01781AAAEA}" type="presParOf" srcId="{60258CEA-E6D1-40B8-B3FA-5828458DC757}" destId="{99EE86F1-DFCA-465E-AC2D-B52CFF16CA97}" srcOrd="1" destOrd="0" presId="urn:microsoft.com/office/officeart/2018/2/layout/IconVerticalSolidList"/>
    <dgm:cxn modelId="{42A9510D-2BD9-413F-A4B7-20B77EB0A1BE}" type="presParOf" srcId="{60258CEA-E6D1-40B8-B3FA-5828458DC757}" destId="{7AC91029-823C-473C-9E23-9EC21039E3D7}" srcOrd="2" destOrd="0" presId="urn:microsoft.com/office/officeart/2018/2/layout/IconVerticalSolidList"/>
    <dgm:cxn modelId="{9B74B40A-2B16-445D-BC6B-75F4938CEF97}" type="presParOf" srcId="{60258CEA-E6D1-40B8-B3FA-5828458DC757}" destId="{C1A52EF6-141B-4DD4-81C1-253D82B53525}" srcOrd="3" destOrd="0" presId="urn:microsoft.com/office/officeart/2018/2/layout/IconVerticalSolidList"/>
    <dgm:cxn modelId="{8C48CDEA-D615-4358-989B-CE92E2E97076}" type="presParOf" srcId="{8748C2EB-2AE6-450B-9B19-C6472EB90440}" destId="{4CF57BB4-8E5D-4C99-AA81-4B599E1A67E2}" srcOrd="1" destOrd="0" presId="urn:microsoft.com/office/officeart/2018/2/layout/IconVerticalSolidList"/>
    <dgm:cxn modelId="{DA003743-737E-4918-9CF8-843AA2E5107B}" type="presParOf" srcId="{8748C2EB-2AE6-450B-9B19-C6472EB90440}" destId="{4E93BDC1-B954-43A0-8E84-622F66B85113}" srcOrd="2" destOrd="0" presId="urn:microsoft.com/office/officeart/2018/2/layout/IconVerticalSolidList"/>
    <dgm:cxn modelId="{C2DFED96-D18C-4EC6-8EC3-4F6257A184B1}" type="presParOf" srcId="{4E93BDC1-B954-43A0-8E84-622F66B85113}" destId="{98DCB2E2-B2AA-40ED-B41F-18FE2AD8BC8A}" srcOrd="0" destOrd="0" presId="urn:microsoft.com/office/officeart/2018/2/layout/IconVerticalSolidList"/>
    <dgm:cxn modelId="{36CEB022-B682-44A5-8AAB-ED42CF14FAA3}" type="presParOf" srcId="{4E93BDC1-B954-43A0-8E84-622F66B85113}" destId="{220C8828-D75D-45D8-9056-5C312176056F}" srcOrd="1" destOrd="0" presId="urn:microsoft.com/office/officeart/2018/2/layout/IconVerticalSolidList"/>
    <dgm:cxn modelId="{8DFCE51B-46F5-40BC-8277-1D65DAFC0F23}" type="presParOf" srcId="{4E93BDC1-B954-43A0-8E84-622F66B85113}" destId="{6D812003-7D9A-4678-A003-E9E8C6F72E26}" srcOrd="2" destOrd="0" presId="urn:microsoft.com/office/officeart/2018/2/layout/IconVerticalSolidList"/>
    <dgm:cxn modelId="{A621034E-6AA1-44C0-9865-B2AA833A35B7}" type="presParOf" srcId="{4E93BDC1-B954-43A0-8E84-622F66B85113}" destId="{99428C79-59D0-4E9D-B358-45F758522B04}" srcOrd="3" destOrd="0" presId="urn:microsoft.com/office/officeart/2018/2/layout/IconVerticalSolidList"/>
    <dgm:cxn modelId="{7FF8FD80-A456-407D-8717-BB1B54A81E31}" type="presParOf" srcId="{8748C2EB-2AE6-450B-9B19-C6472EB90440}" destId="{AFEAA41E-658B-4381-A8D0-E867E6270000}" srcOrd="3" destOrd="0" presId="urn:microsoft.com/office/officeart/2018/2/layout/IconVerticalSolidList"/>
    <dgm:cxn modelId="{875CD6F8-7AAD-447C-A0BD-60898CEBF29F}" type="presParOf" srcId="{8748C2EB-2AE6-450B-9B19-C6472EB90440}" destId="{0C356BDE-E445-4FB8-894E-1639107BF43B}" srcOrd="4" destOrd="0" presId="urn:microsoft.com/office/officeart/2018/2/layout/IconVerticalSolidList"/>
    <dgm:cxn modelId="{89921B06-41AA-42E4-91E9-B6217CB0CC35}" type="presParOf" srcId="{0C356BDE-E445-4FB8-894E-1639107BF43B}" destId="{DA499B8A-E9C3-4433-9E10-A98B1DAF9C14}" srcOrd="0" destOrd="0" presId="urn:microsoft.com/office/officeart/2018/2/layout/IconVerticalSolidList"/>
    <dgm:cxn modelId="{32689AB8-8900-4F12-9DBA-A3A15E4AFBE7}" type="presParOf" srcId="{0C356BDE-E445-4FB8-894E-1639107BF43B}" destId="{08DBBF7E-2DFD-41FC-A5F7-896B35ACFE94}" srcOrd="1" destOrd="0" presId="urn:microsoft.com/office/officeart/2018/2/layout/IconVerticalSolidList"/>
    <dgm:cxn modelId="{137D93B3-F44F-4F1E-AFAA-AE2B55B433DA}" type="presParOf" srcId="{0C356BDE-E445-4FB8-894E-1639107BF43B}" destId="{30D0B307-175C-4A1E-BE05-AA617FDFC77E}" srcOrd="2" destOrd="0" presId="urn:microsoft.com/office/officeart/2018/2/layout/IconVerticalSolidList"/>
    <dgm:cxn modelId="{F7B0CF65-A16B-4B1F-A018-405A441B5DC3}" type="presParOf" srcId="{0C356BDE-E445-4FB8-894E-1639107BF43B}" destId="{FCF36565-EDE7-4FC5-902B-59C043DAA403}" srcOrd="3" destOrd="0" presId="urn:microsoft.com/office/officeart/2018/2/layout/IconVerticalSolidList"/>
    <dgm:cxn modelId="{A2F7F177-A86A-44C2-B83E-9BEF843F5919}" type="presParOf" srcId="{8748C2EB-2AE6-450B-9B19-C6472EB90440}" destId="{D95F21B4-27E8-4DDD-BDED-0BAE2A9FFFDA}" srcOrd="5" destOrd="0" presId="urn:microsoft.com/office/officeart/2018/2/layout/IconVerticalSolidList"/>
    <dgm:cxn modelId="{F552E028-DA5D-4C70-B06C-3FB2829F215D}" type="presParOf" srcId="{8748C2EB-2AE6-450B-9B19-C6472EB90440}" destId="{BE457828-6375-41E7-BF06-B26A8C49FBF4}" srcOrd="6" destOrd="0" presId="urn:microsoft.com/office/officeart/2018/2/layout/IconVerticalSolidList"/>
    <dgm:cxn modelId="{1943D707-ECF8-44B1-A8B0-864403809633}" type="presParOf" srcId="{BE457828-6375-41E7-BF06-B26A8C49FBF4}" destId="{177222A0-256F-4FB2-ABA3-DB38A806E83E}" srcOrd="0" destOrd="0" presId="urn:microsoft.com/office/officeart/2018/2/layout/IconVerticalSolidList"/>
    <dgm:cxn modelId="{8FF26269-EBA2-4539-9D55-057D2AFB0170}" type="presParOf" srcId="{BE457828-6375-41E7-BF06-B26A8C49FBF4}" destId="{D3B67CF2-A761-4C7D-B08C-BDCA1E762147}" srcOrd="1" destOrd="0" presId="urn:microsoft.com/office/officeart/2018/2/layout/IconVerticalSolidList"/>
    <dgm:cxn modelId="{92103A48-4AFD-4B5B-84B0-545B0D28175D}" type="presParOf" srcId="{BE457828-6375-41E7-BF06-B26A8C49FBF4}" destId="{00519292-F421-4B16-B720-085701ECF6C6}" srcOrd="2" destOrd="0" presId="urn:microsoft.com/office/officeart/2018/2/layout/IconVerticalSolidList"/>
    <dgm:cxn modelId="{08941DD9-234C-4CC8-8A3F-01956073B4FD}" type="presParOf" srcId="{BE457828-6375-41E7-BF06-B26A8C49FBF4}" destId="{3241F933-BA64-4362-B7C1-5AB3E7C01D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EA03FC-B4F6-4EAB-A6B6-773A745A4C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7EBCC6-8101-4467-A972-913DED2F71A7}">
      <dgm:prSet/>
      <dgm:spPr/>
      <dgm:t>
        <a:bodyPr/>
        <a:lstStyle/>
        <a:p>
          <a:r>
            <a:rPr lang="en-US"/>
            <a:t>Pre-Pandemic Trends:</a:t>
          </a:r>
        </a:p>
      </dgm:t>
    </dgm:pt>
    <dgm:pt modelId="{75ADB130-42DC-483C-BFE9-EE8A6A5CEE69}" type="parTrans" cxnId="{F14AF368-AF19-4811-ADD3-7893D2625548}">
      <dgm:prSet/>
      <dgm:spPr/>
      <dgm:t>
        <a:bodyPr/>
        <a:lstStyle/>
        <a:p>
          <a:endParaRPr lang="en-US"/>
        </a:p>
      </dgm:t>
    </dgm:pt>
    <dgm:pt modelId="{B8855E9C-5AC0-4F1C-AE59-7939D764B377}" type="sibTrans" cxnId="{F14AF368-AF19-4811-ADD3-7893D2625548}">
      <dgm:prSet/>
      <dgm:spPr/>
      <dgm:t>
        <a:bodyPr/>
        <a:lstStyle/>
        <a:p>
          <a:endParaRPr lang="en-US"/>
        </a:p>
      </dgm:t>
    </dgm:pt>
    <dgm:pt modelId="{04257F9C-7801-4E32-A08D-5C8E1045338A}">
      <dgm:prSet/>
      <dgm:spPr/>
      <dgm:t>
        <a:bodyPr/>
        <a:lstStyle/>
        <a:p>
          <a:r>
            <a:rPr lang="en-US"/>
            <a:t>Declining enrollments (NCES, 2023): 15% decrease from 2010 to 2021.</a:t>
          </a:r>
        </a:p>
      </dgm:t>
    </dgm:pt>
    <dgm:pt modelId="{5A5A8B25-C974-4AC2-AF0C-94E5F863B3B4}" type="parTrans" cxnId="{EB19BD24-77DB-446A-9A0C-0A675C77CFFB}">
      <dgm:prSet/>
      <dgm:spPr/>
      <dgm:t>
        <a:bodyPr/>
        <a:lstStyle/>
        <a:p>
          <a:endParaRPr lang="en-US"/>
        </a:p>
      </dgm:t>
    </dgm:pt>
    <dgm:pt modelId="{D4A469FD-6D76-4FEB-95AC-9794C25DDA89}" type="sibTrans" cxnId="{EB19BD24-77DB-446A-9A0C-0A675C77CFFB}">
      <dgm:prSet/>
      <dgm:spPr/>
      <dgm:t>
        <a:bodyPr/>
        <a:lstStyle/>
        <a:p>
          <a:endParaRPr lang="en-US"/>
        </a:p>
      </dgm:t>
    </dgm:pt>
    <dgm:pt modelId="{C4D1B8DB-2480-426A-980E-654471EC14B1}">
      <dgm:prSet/>
      <dgm:spPr/>
      <dgm:t>
        <a:bodyPr/>
        <a:lstStyle/>
        <a:p>
          <a:r>
            <a:rPr lang="en-US"/>
            <a:t>Pandemic Impact:</a:t>
          </a:r>
        </a:p>
      </dgm:t>
    </dgm:pt>
    <dgm:pt modelId="{46D0D19D-2A72-4F01-8F89-33561FCF143D}" type="parTrans" cxnId="{E3B2E9B6-46D1-44FB-ACEA-4618B091AF90}">
      <dgm:prSet/>
      <dgm:spPr/>
      <dgm:t>
        <a:bodyPr/>
        <a:lstStyle/>
        <a:p>
          <a:endParaRPr lang="en-US"/>
        </a:p>
      </dgm:t>
    </dgm:pt>
    <dgm:pt modelId="{2C6E7E01-5374-4D63-B430-0815CB2518E3}" type="sibTrans" cxnId="{E3B2E9B6-46D1-44FB-ACEA-4618B091AF90}">
      <dgm:prSet/>
      <dgm:spPr/>
      <dgm:t>
        <a:bodyPr/>
        <a:lstStyle/>
        <a:p>
          <a:endParaRPr lang="en-US"/>
        </a:p>
      </dgm:t>
    </dgm:pt>
    <dgm:pt modelId="{7EBEFAF5-5C02-403A-8DAF-61664875F374}">
      <dgm:prSet/>
      <dgm:spPr/>
      <dgm:t>
        <a:bodyPr/>
        <a:lstStyle/>
        <a:p>
          <a:r>
            <a:rPr lang="en-US"/>
            <a:t>Accelerated enrollment decline due to health concerns, financial instability, and online learning transition.</a:t>
          </a:r>
        </a:p>
      </dgm:t>
    </dgm:pt>
    <dgm:pt modelId="{DEB68D21-2017-48C6-B33F-E338A299E22B}" type="parTrans" cxnId="{714A31A2-32A5-4B0C-A235-8F995A71776F}">
      <dgm:prSet/>
      <dgm:spPr/>
      <dgm:t>
        <a:bodyPr/>
        <a:lstStyle/>
        <a:p>
          <a:endParaRPr lang="en-US"/>
        </a:p>
      </dgm:t>
    </dgm:pt>
    <dgm:pt modelId="{D12A317C-99E5-4167-964D-215CCCBDC7DF}" type="sibTrans" cxnId="{714A31A2-32A5-4B0C-A235-8F995A71776F}">
      <dgm:prSet/>
      <dgm:spPr/>
      <dgm:t>
        <a:bodyPr/>
        <a:lstStyle/>
        <a:p>
          <a:endParaRPr lang="en-US"/>
        </a:p>
      </dgm:t>
    </dgm:pt>
    <dgm:pt modelId="{10C87FD4-4C85-4614-A8EA-50565EFA57C8}">
      <dgm:prSet/>
      <dgm:spPr/>
      <dgm:t>
        <a:bodyPr/>
        <a:lstStyle/>
        <a:p>
          <a:r>
            <a:rPr lang="en-US"/>
            <a:t>Comparison with Past Recessions:</a:t>
          </a:r>
        </a:p>
      </dgm:t>
    </dgm:pt>
    <dgm:pt modelId="{C6658F42-9F94-4CA0-9979-C8BB91F8DFAD}" type="parTrans" cxnId="{0A658655-AD3B-4012-ACFD-2D512F68965E}">
      <dgm:prSet/>
      <dgm:spPr/>
      <dgm:t>
        <a:bodyPr/>
        <a:lstStyle/>
        <a:p>
          <a:endParaRPr lang="en-US"/>
        </a:p>
      </dgm:t>
    </dgm:pt>
    <dgm:pt modelId="{33C35F56-486B-42D9-A7A1-AFF2CDD90725}" type="sibTrans" cxnId="{0A658655-AD3B-4012-ACFD-2D512F68965E}">
      <dgm:prSet/>
      <dgm:spPr/>
      <dgm:t>
        <a:bodyPr/>
        <a:lstStyle/>
        <a:p>
          <a:endParaRPr lang="en-US"/>
        </a:p>
      </dgm:t>
    </dgm:pt>
    <dgm:pt modelId="{653D8635-9912-4571-8906-7489A2B71ACF}">
      <dgm:prSet/>
      <dgm:spPr/>
      <dgm:t>
        <a:bodyPr/>
        <a:lstStyle/>
        <a:p>
          <a:r>
            <a:rPr lang="en-US"/>
            <a:t>Unlike the 2008 recession, COVID-19 saw a decrease in enrollments due to unprecedented challenges</a:t>
          </a:r>
        </a:p>
      </dgm:t>
    </dgm:pt>
    <dgm:pt modelId="{52CBC2F3-A393-4FD8-9A42-42F326543CD0}" type="parTrans" cxnId="{697E143D-8720-4E79-9AE7-24341ED42FDB}">
      <dgm:prSet/>
      <dgm:spPr/>
      <dgm:t>
        <a:bodyPr/>
        <a:lstStyle/>
        <a:p>
          <a:endParaRPr lang="en-US"/>
        </a:p>
      </dgm:t>
    </dgm:pt>
    <dgm:pt modelId="{16EB3FBF-B6C4-4B89-88A4-9B91BB3CC218}" type="sibTrans" cxnId="{697E143D-8720-4E79-9AE7-24341ED42FDB}">
      <dgm:prSet/>
      <dgm:spPr/>
      <dgm:t>
        <a:bodyPr/>
        <a:lstStyle/>
        <a:p>
          <a:endParaRPr lang="en-US"/>
        </a:p>
      </dgm:t>
    </dgm:pt>
    <dgm:pt modelId="{8BA44F30-37AC-40BF-B7BF-4F3E34DAA79F}" type="pres">
      <dgm:prSet presAssocID="{78EA03FC-B4F6-4EAB-A6B6-773A745A4C36}" presName="root" presStyleCnt="0">
        <dgm:presLayoutVars>
          <dgm:dir/>
          <dgm:resizeHandles val="exact"/>
        </dgm:presLayoutVars>
      </dgm:prSet>
      <dgm:spPr/>
    </dgm:pt>
    <dgm:pt modelId="{1E83C5B6-B833-4CD1-9B3D-23FA1CD4382D}" type="pres">
      <dgm:prSet presAssocID="{E07EBCC6-8101-4467-A972-913DED2F71A7}" presName="compNode" presStyleCnt="0"/>
      <dgm:spPr/>
    </dgm:pt>
    <dgm:pt modelId="{A58971B7-46AB-45A0-AC55-06ED7987C5C1}" type="pres">
      <dgm:prSet presAssocID="{E07EBCC6-8101-4467-A972-913DED2F71A7}" presName="bgRect" presStyleLbl="bgShp" presStyleIdx="0" presStyleCnt="6"/>
      <dgm:spPr/>
    </dgm:pt>
    <dgm:pt modelId="{A7437B5C-AD50-400B-BC7F-06B2AA446FE8}" type="pres">
      <dgm:prSet presAssocID="{E07EBCC6-8101-4467-A972-913DED2F71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0AB761C4-9420-4D0B-8F46-558E5810283D}" type="pres">
      <dgm:prSet presAssocID="{E07EBCC6-8101-4467-A972-913DED2F71A7}" presName="spaceRect" presStyleCnt="0"/>
      <dgm:spPr/>
    </dgm:pt>
    <dgm:pt modelId="{55E23A2D-1E9C-4874-ACA2-7BFBCC63ACA9}" type="pres">
      <dgm:prSet presAssocID="{E07EBCC6-8101-4467-A972-913DED2F71A7}" presName="parTx" presStyleLbl="revTx" presStyleIdx="0" presStyleCnt="6">
        <dgm:presLayoutVars>
          <dgm:chMax val="0"/>
          <dgm:chPref val="0"/>
        </dgm:presLayoutVars>
      </dgm:prSet>
      <dgm:spPr/>
    </dgm:pt>
    <dgm:pt modelId="{44E0F388-1A43-459B-BA22-493680F58EB0}" type="pres">
      <dgm:prSet presAssocID="{B8855E9C-5AC0-4F1C-AE59-7939D764B377}" presName="sibTrans" presStyleCnt="0"/>
      <dgm:spPr/>
    </dgm:pt>
    <dgm:pt modelId="{FC1A8E15-5199-4EB9-9A23-80EA2EB0A8ED}" type="pres">
      <dgm:prSet presAssocID="{04257F9C-7801-4E32-A08D-5C8E1045338A}" presName="compNode" presStyleCnt="0"/>
      <dgm:spPr/>
    </dgm:pt>
    <dgm:pt modelId="{8E1A97B0-E001-44FF-BF48-FC0630A01C43}" type="pres">
      <dgm:prSet presAssocID="{04257F9C-7801-4E32-A08D-5C8E1045338A}" presName="bgRect" presStyleLbl="bgShp" presStyleIdx="1" presStyleCnt="6"/>
      <dgm:spPr/>
    </dgm:pt>
    <dgm:pt modelId="{D7576E38-DCB4-4C95-8750-48D0C3604762}" type="pres">
      <dgm:prSet presAssocID="{04257F9C-7801-4E32-A08D-5C8E1045338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0D8E2BE6-B40B-4C91-BAA1-EF05620BBE04}" type="pres">
      <dgm:prSet presAssocID="{04257F9C-7801-4E32-A08D-5C8E1045338A}" presName="spaceRect" presStyleCnt="0"/>
      <dgm:spPr/>
    </dgm:pt>
    <dgm:pt modelId="{D26456D3-BFB1-4CFD-8D80-DFDB8DA93B31}" type="pres">
      <dgm:prSet presAssocID="{04257F9C-7801-4E32-A08D-5C8E1045338A}" presName="parTx" presStyleLbl="revTx" presStyleIdx="1" presStyleCnt="6">
        <dgm:presLayoutVars>
          <dgm:chMax val="0"/>
          <dgm:chPref val="0"/>
        </dgm:presLayoutVars>
      </dgm:prSet>
      <dgm:spPr/>
    </dgm:pt>
    <dgm:pt modelId="{0140DE72-016A-411F-A19D-CDF9B57E6AF2}" type="pres">
      <dgm:prSet presAssocID="{D4A469FD-6D76-4FEB-95AC-9794C25DDA89}" presName="sibTrans" presStyleCnt="0"/>
      <dgm:spPr/>
    </dgm:pt>
    <dgm:pt modelId="{D586BA36-2689-4333-AAB6-0898258D386A}" type="pres">
      <dgm:prSet presAssocID="{C4D1B8DB-2480-426A-980E-654471EC14B1}" presName="compNode" presStyleCnt="0"/>
      <dgm:spPr/>
    </dgm:pt>
    <dgm:pt modelId="{F571F4BB-EB18-4408-A433-341C5DD10208}" type="pres">
      <dgm:prSet presAssocID="{C4D1B8DB-2480-426A-980E-654471EC14B1}" presName="bgRect" presStyleLbl="bgShp" presStyleIdx="2" presStyleCnt="6"/>
      <dgm:spPr/>
    </dgm:pt>
    <dgm:pt modelId="{E18D5F17-C567-4EE0-9A18-4AD798F229AE}" type="pres">
      <dgm:prSet presAssocID="{C4D1B8DB-2480-426A-980E-654471EC14B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DAC1D7DB-0197-455D-9DA8-52D08CA78364}" type="pres">
      <dgm:prSet presAssocID="{C4D1B8DB-2480-426A-980E-654471EC14B1}" presName="spaceRect" presStyleCnt="0"/>
      <dgm:spPr/>
    </dgm:pt>
    <dgm:pt modelId="{CD223BF4-E70F-481C-AB8C-1169A259C63B}" type="pres">
      <dgm:prSet presAssocID="{C4D1B8DB-2480-426A-980E-654471EC14B1}" presName="parTx" presStyleLbl="revTx" presStyleIdx="2" presStyleCnt="6">
        <dgm:presLayoutVars>
          <dgm:chMax val="0"/>
          <dgm:chPref val="0"/>
        </dgm:presLayoutVars>
      </dgm:prSet>
      <dgm:spPr/>
    </dgm:pt>
    <dgm:pt modelId="{28881A1E-4303-4AD0-A04B-4344CE908ACB}" type="pres">
      <dgm:prSet presAssocID="{2C6E7E01-5374-4D63-B430-0815CB2518E3}" presName="sibTrans" presStyleCnt="0"/>
      <dgm:spPr/>
    </dgm:pt>
    <dgm:pt modelId="{8CD1AFC0-7922-4FFE-ACA7-025A89B9C8A6}" type="pres">
      <dgm:prSet presAssocID="{7EBEFAF5-5C02-403A-8DAF-61664875F374}" presName="compNode" presStyleCnt="0"/>
      <dgm:spPr/>
    </dgm:pt>
    <dgm:pt modelId="{816B4081-15B2-4ED4-A896-A815C5B3959B}" type="pres">
      <dgm:prSet presAssocID="{7EBEFAF5-5C02-403A-8DAF-61664875F374}" presName="bgRect" presStyleLbl="bgShp" presStyleIdx="3" presStyleCnt="6"/>
      <dgm:spPr/>
    </dgm:pt>
    <dgm:pt modelId="{57F438AF-6273-455B-A568-1F06BCD2C121}" type="pres">
      <dgm:prSet presAssocID="{7EBEFAF5-5C02-403A-8DAF-61664875F37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8F114B9B-75E2-43A4-BFE7-63A94154BF7A}" type="pres">
      <dgm:prSet presAssocID="{7EBEFAF5-5C02-403A-8DAF-61664875F374}" presName="spaceRect" presStyleCnt="0"/>
      <dgm:spPr/>
    </dgm:pt>
    <dgm:pt modelId="{86DCA968-3B0A-4B2C-85B6-42024B2A15DA}" type="pres">
      <dgm:prSet presAssocID="{7EBEFAF5-5C02-403A-8DAF-61664875F374}" presName="parTx" presStyleLbl="revTx" presStyleIdx="3" presStyleCnt="6">
        <dgm:presLayoutVars>
          <dgm:chMax val="0"/>
          <dgm:chPref val="0"/>
        </dgm:presLayoutVars>
      </dgm:prSet>
      <dgm:spPr/>
    </dgm:pt>
    <dgm:pt modelId="{6B0ED76C-8448-4C81-87B8-5069A7985FB0}" type="pres">
      <dgm:prSet presAssocID="{D12A317C-99E5-4167-964D-215CCCBDC7DF}" presName="sibTrans" presStyleCnt="0"/>
      <dgm:spPr/>
    </dgm:pt>
    <dgm:pt modelId="{3D4455C1-FF7B-46FE-82A3-F467D2035A45}" type="pres">
      <dgm:prSet presAssocID="{10C87FD4-4C85-4614-A8EA-50565EFA57C8}" presName="compNode" presStyleCnt="0"/>
      <dgm:spPr/>
    </dgm:pt>
    <dgm:pt modelId="{E4085C38-A290-47FF-A24D-D5C396F62FA8}" type="pres">
      <dgm:prSet presAssocID="{10C87FD4-4C85-4614-A8EA-50565EFA57C8}" presName="bgRect" presStyleLbl="bgShp" presStyleIdx="4" presStyleCnt="6"/>
      <dgm:spPr/>
    </dgm:pt>
    <dgm:pt modelId="{EC07B05E-B9C3-4294-BC47-6F0957A70392}" type="pres">
      <dgm:prSet presAssocID="{10C87FD4-4C85-4614-A8EA-50565EFA57C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674BA57-253F-4CE1-9F85-C2EFD8DCAAE8}" type="pres">
      <dgm:prSet presAssocID="{10C87FD4-4C85-4614-A8EA-50565EFA57C8}" presName="spaceRect" presStyleCnt="0"/>
      <dgm:spPr/>
    </dgm:pt>
    <dgm:pt modelId="{A2F9FA6D-7703-4C71-BAC5-19197B474483}" type="pres">
      <dgm:prSet presAssocID="{10C87FD4-4C85-4614-A8EA-50565EFA57C8}" presName="parTx" presStyleLbl="revTx" presStyleIdx="4" presStyleCnt="6">
        <dgm:presLayoutVars>
          <dgm:chMax val="0"/>
          <dgm:chPref val="0"/>
        </dgm:presLayoutVars>
      </dgm:prSet>
      <dgm:spPr/>
    </dgm:pt>
    <dgm:pt modelId="{C832D11C-6A84-4A7D-9CC3-5D13F0A167FA}" type="pres">
      <dgm:prSet presAssocID="{33C35F56-486B-42D9-A7A1-AFF2CDD90725}" presName="sibTrans" presStyleCnt="0"/>
      <dgm:spPr/>
    </dgm:pt>
    <dgm:pt modelId="{7B8F9D5F-DA4C-43EB-A8BA-B42EF7724083}" type="pres">
      <dgm:prSet presAssocID="{653D8635-9912-4571-8906-7489A2B71ACF}" presName="compNode" presStyleCnt="0"/>
      <dgm:spPr/>
    </dgm:pt>
    <dgm:pt modelId="{6F8E9A7A-F92E-4430-9EFE-BCE0A28A8B42}" type="pres">
      <dgm:prSet presAssocID="{653D8635-9912-4571-8906-7489A2B71ACF}" presName="bgRect" presStyleLbl="bgShp" presStyleIdx="5" presStyleCnt="6"/>
      <dgm:spPr/>
    </dgm:pt>
    <dgm:pt modelId="{3567C3C7-8602-4005-894D-2ACC0F0883E0}" type="pres">
      <dgm:prSet presAssocID="{653D8635-9912-4571-8906-7489A2B71AC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55673FF5-0D86-4219-859D-BBABACEB86C9}" type="pres">
      <dgm:prSet presAssocID="{653D8635-9912-4571-8906-7489A2B71ACF}" presName="spaceRect" presStyleCnt="0"/>
      <dgm:spPr/>
    </dgm:pt>
    <dgm:pt modelId="{900FEA2D-6A40-4A64-B934-E621997E48C4}" type="pres">
      <dgm:prSet presAssocID="{653D8635-9912-4571-8906-7489A2B71AC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4D3A423-FAA3-4511-9D90-01DEDB5FF60A}" type="presOf" srcId="{C4D1B8DB-2480-426A-980E-654471EC14B1}" destId="{CD223BF4-E70F-481C-AB8C-1169A259C63B}" srcOrd="0" destOrd="0" presId="urn:microsoft.com/office/officeart/2018/2/layout/IconVerticalSolidList"/>
    <dgm:cxn modelId="{EB19BD24-77DB-446A-9A0C-0A675C77CFFB}" srcId="{78EA03FC-B4F6-4EAB-A6B6-773A745A4C36}" destId="{04257F9C-7801-4E32-A08D-5C8E1045338A}" srcOrd="1" destOrd="0" parTransId="{5A5A8B25-C974-4AC2-AF0C-94E5F863B3B4}" sibTransId="{D4A469FD-6D76-4FEB-95AC-9794C25DDA89}"/>
    <dgm:cxn modelId="{697E143D-8720-4E79-9AE7-24341ED42FDB}" srcId="{78EA03FC-B4F6-4EAB-A6B6-773A745A4C36}" destId="{653D8635-9912-4571-8906-7489A2B71ACF}" srcOrd="5" destOrd="0" parTransId="{52CBC2F3-A393-4FD8-9A42-42F326543CD0}" sibTransId="{16EB3FBF-B6C4-4B89-88A4-9B91BB3CC218}"/>
    <dgm:cxn modelId="{0A658655-AD3B-4012-ACFD-2D512F68965E}" srcId="{78EA03FC-B4F6-4EAB-A6B6-773A745A4C36}" destId="{10C87FD4-4C85-4614-A8EA-50565EFA57C8}" srcOrd="4" destOrd="0" parTransId="{C6658F42-9F94-4CA0-9979-C8BB91F8DFAD}" sibTransId="{33C35F56-486B-42D9-A7A1-AFF2CDD90725}"/>
    <dgm:cxn modelId="{9D43E55F-36C6-4B74-B618-92D1AA4BC16A}" type="presOf" srcId="{E07EBCC6-8101-4467-A972-913DED2F71A7}" destId="{55E23A2D-1E9C-4874-ACA2-7BFBCC63ACA9}" srcOrd="0" destOrd="0" presId="urn:microsoft.com/office/officeart/2018/2/layout/IconVerticalSolidList"/>
    <dgm:cxn modelId="{F14AF368-AF19-4811-ADD3-7893D2625548}" srcId="{78EA03FC-B4F6-4EAB-A6B6-773A745A4C36}" destId="{E07EBCC6-8101-4467-A972-913DED2F71A7}" srcOrd="0" destOrd="0" parTransId="{75ADB130-42DC-483C-BFE9-EE8A6A5CEE69}" sibTransId="{B8855E9C-5AC0-4F1C-AE59-7939D764B377}"/>
    <dgm:cxn modelId="{64329279-66C0-49B2-B2F9-7C3DA8822BF9}" type="presOf" srcId="{04257F9C-7801-4E32-A08D-5C8E1045338A}" destId="{D26456D3-BFB1-4CFD-8D80-DFDB8DA93B31}" srcOrd="0" destOrd="0" presId="urn:microsoft.com/office/officeart/2018/2/layout/IconVerticalSolidList"/>
    <dgm:cxn modelId="{32F1669D-126A-44EA-9CEB-EC02CE815DED}" type="presOf" srcId="{7EBEFAF5-5C02-403A-8DAF-61664875F374}" destId="{86DCA968-3B0A-4B2C-85B6-42024B2A15DA}" srcOrd="0" destOrd="0" presId="urn:microsoft.com/office/officeart/2018/2/layout/IconVerticalSolidList"/>
    <dgm:cxn modelId="{714A31A2-32A5-4B0C-A235-8F995A71776F}" srcId="{78EA03FC-B4F6-4EAB-A6B6-773A745A4C36}" destId="{7EBEFAF5-5C02-403A-8DAF-61664875F374}" srcOrd="3" destOrd="0" parTransId="{DEB68D21-2017-48C6-B33F-E338A299E22B}" sibTransId="{D12A317C-99E5-4167-964D-215CCCBDC7DF}"/>
    <dgm:cxn modelId="{E3B2E9B6-46D1-44FB-ACEA-4618B091AF90}" srcId="{78EA03FC-B4F6-4EAB-A6B6-773A745A4C36}" destId="{C4D1B8DB-2480-426A-980E-654471EC14B1}" srcOrd="2" destOrd="0" parTransId="{46D0D19D-2A72-4F01-8F89-33561FCF143D}" sibTransId="{2C6E7E01-5374-4D63-B430-0815CB2518E3}"/>
    <dgm:cxn modelId="{81D2C8CF-C00D-4342-9CA7-89E56591AA71}" type="presOf" srcId="{653D8635-9912-4571-8906-7489A2B71ACF}" destId="{900FEA2D-6A40-4A64-B934-E621997E48C4}" srcOrd="0" destOrd="0" presId="urn:microsoft.com/office/officeart/2018/2/layout/IconVerticalSolidList"/>
    <dgm:cxn modelId="{6407F8D7-0C8B-44B3-AA4C-FD30CE50D6AC}" type="presOf" srcId="{10C87FD4-4C85-4614-A8EA-50565EFA57C8}" destId="{A2F9FA6D-7703-4C71-BAC5-19197B474483}" srcOrd="0" destOrd="0" presId="urn:microsoft.com/office/officeart/2018/2/layout/IconVerticalSolidList"/>
    <dgm:cxn modelId="{63AE97F4-653A-492E-A536-6CAAE1B75C35}" type="presOf" srcId="{78EA03FC-B4F6-4EAB-A6B6-773A745A4C36}" destId="{8BA44F30-37AC-40BF-B7BF-4F3E34DAA79F}" srcOrd="0" destOrd="0" presId="urn:microsoft.com/office/officeart/2018/2/layout/IconVerticalSolidList"/>
    <dgm:cxn modelId="{2D8ED873-A6C3-4DE9-8ECA-C7AD049285F0}" type="presParOf" srcId="{8BA44F30-37AC-40BF-B7BF-4F3E34DAA79F}" destId="{1E83C5B6-B833-4CD1-9B3D-23FA1CD4382D}" srcOrd="0" destOrd="0" presId="urn:microsoft.com/office/officeart/2018/2/layout/IconVerticalSolidList"/>
    <dgm:cxn modelId="{FF0858BA-FA68-48DE-8885-506471606CC4}" type="presParOf" srcId="{1E83C5B6-B833-4CD1-9B3D-23FA1CD4382D}" destId="{A58971B7-46AB-45A0-AC55-06ED7987C5C1}" srcOrd="0" destOrd="0" presId="urn:microsoft.com/office/officeart/2018/2/layout/IconVerticalSolidList"/>
    <dgm:cxn modelId="{3D3E2AE8-0124-4AD7-A2E5-17AB878A2F6F}" type="presParOf" srcId="{1E83C5B6-B833-4CD1-9B3D-23FA1CD4382D}" destId="{A7437B5C-AD50-400B-BC7F-06B2AA446FE8}" srcOrd="1" destOrd="0" presId="urn:microsoft.com/office/officeart/2018/2/layout/IconVerticalSolidList"/>
    <dgm:cxn modelId="{6958E87B-0C47-4890-986F-74E98F21862F}" type="presParOf" srcId="{1E83C5B6-B833-4CD1-9B3D-23FA1CD4382D}" destId="{0AB761C4-9420-4D0B-8F46-558E5810283D}" srcOrd="2" destOrd="0" presId="urn:microsoft.com/office/officeart/2018/2/layout/IconVerticalSolidList"/>
    <dgm:cxn modelId="{CF7E4823-B057-4370-A04C-91E714279BC3}" type="presParOf" srcId="{1E83C5B6-B833-4CD1-9B3D-23FA1CD4382D}" destId="{55E23A2D-1E9C-4874-ACA2-7BFBCC63ACA9}" srcOrd="3" destOrd="0" presId="urn:microsoft.com/office/officeart/2018/2/layout/IconVerticalSolidList"/>
    <dgm:cxn modelId="{094947F8-DC40-4D27-85CD-8AF75B5A2FC4}" type="presParOf" srcId="{8BA44F30-37AC-40BF-B7BF-4F3E34DAA79F}" destId="{44E0F388-1A43-459B-BA22-493680F58EB0}" srcOrd="1" destOrd="0" presId="urn:microsoft.com/office/officeart/2018/2/layout/IconVerticalSolidList"/>
    <dgm:cxn modelId="{1D600610-AC10-464D-9F71-4F78DFACF752}" type="presParOf" srcId="{8BA44F30-37AC-40BF-B7BF-4F3E34DAA79F}" destId="{FC1A8E15-5199-4EB9-9A23-80EA2EB0A8ED}" srcOrd="2" destOrd="0" presId="urn:microsoft.com/office/officeart/2018/2/layout/IconVerticalSolidList"/>
    <dgm:cxn modelId="{115D5E2D-6274-4938-A389-E0C1FD8F8A54}" type="presParOf" srcId="{FC1A8E15-5199-4EB9-9A23-80EA2EB0A8ED}" destId="{8E1A97B0-E001-44FF-BF48-FC0630A01C43}" srcOrd="0" destOrd="0" presId="urn:microsoft.com/office/officeart/2018/2/layout/IconVerticalSolidList"/>
    <dgm:cxn modelId="{B1DB8DB3-7502-49D9-A0FE-4678E99E7B5E}" type="presParOf" srcId="{FC1A8E15-5199-4EB9-9A23-80EA2EB0A8ED}" destId="{D7576E38-DCB4-4C95-8750-48D0C3604762}" srcOrd="1" destOrd="0" presId="urn:microsoft.com/office/officeart/2018/2/layout/IconVerticalSolidList"/>
    <dgm:cxn modelId="{5B3A7A9C-EEA8-4543-9F41-F5DDCC959FEC}" type="presParOf" srcId="{FC1A8E15-5199-4EB9-9A23-80EA2EB0A8ED}" destId="{0D8E2BE6-B40B-4C91-BAA1-EF05620BBE04}" srcOrd="2" destOrd="0" presId="urn:microsoft.com/office/officeart/2018/2/layout/IconVerticalSolidList"/>
    <dgm:cxn modelId="{74978734-AD0D-4A85-BD40-8E4320131E7C}" type="presParOf" srcId="{FC1A8E15-5199-4EB9-9A23-80EA2EB0A8ED}" destId="{D26456D3-BFB1-4CFD-8D80-DFDB8DA93B31}" srcOrd="3" destOrd="0" presId="urn:microsoft.com/office/officeart/2018/2/layout/IconVerticalSolidList"/>
    <dgm:cxn modelId="{30218FDE-598E-4D18-AD04-978DFE345ADE}" type="presParOf" srcId="{8BA44F30-37AC-40BF-B7BF-4F3E34DAA79F}" destId="{0140DE72-016A-411F-A19D-CDF9B57E6AF2}" srcOrd="3" destOrd="0" presId="urn:microsoft.com/office/officeart/2018/2/layout/IconVerticalSolidList"/>
    <dgm:cxn modelId="{5F4B5791-5DC8-44B2-BE3C-3A98C8DBBE4C}" type="presParOf" srcId="{8BA44F30-37AC-40BF-B7BF-4F3E34DAA79F}" destId="{D586BA36-2689-4333-AAB6-0898258D386A}" srcOrd="4" destOrd="0" presId="urn:microsoft.com/office/officeart/2018/2/layout/IconVerticalSolidList"/>
    <dgm:cxn modelId="{226FEB24-8A51-48C1-BDA5-7F22792FD4BA}" type="presParOf" srcId="{D586BA36-2689-4333-AAB6-0898258D386A}" destId="{F571F4BB-EB18-4408-A433-341C5DD10208}" srcOrd="0" destOrd="0" presId="urn:microsoft.com/office/officeart/2018/2/layout/IconVerticalSolidList"/>
    <dgm:cxn modelId="{C52C5C49-8E18-495B-B269-D19A49A7A114}" type="presParOf" srcId="{D586BA36-2689-4333-AAB6-0898258D386A}" destId="{E18D5F17-C567-4EE0-9A18-4AD798F229AE}" srcOrd="1" destOrd="0" presId="urn:microsoft.com/office/officeart/2018/2/layout/IconVerticalSolidList"/>
    <dgm:cxn modelId="{8EF901EA-CBC5-408C-8A85-C73E023FEB9F}" type="presParOf" srcId="{D586BA36-2689-4333-AAB6-0898258D386A}" destId="{DAC1D7DB-0197-455D-9DA8-52D08CA78364}" srcOrd="2" destOrd="0" presId="urn:microsoft.com/office/officeart/2018/2/layout/IconVerticalSolidList"/>
    <dgm:cxn modelId="{1A2ED257-62C8-403D-823F-E643EC3F7DE4}" type="presParOf" srcId="{D586BA36-2689-4333-AAB6-0898258D386A}" destId="{CD223BF4-E70F-481C-AB8C-1169A259C63B}" srcOrd="3" destOrd="0" presId="urn:microsoft.com/office/officeart/2018/2/layout/IconVerticalSolidList"/>
    <dgm:cxn modelId="{C601D95A-1E83-4BD1-A6AB-1307F94E3C49}" type="presParOf" srcId="{8BA44F30-37AC-40BF-B7BF-4F3E34DAA79F}" destId="{28881A1E-4303-4AD0-A04B-4344CE908ACB}" srcOrd="5" destOrd="0" presId="urn:microsoft.com/office/officeart/2018/2/layout/IconVerticalSolidList"/>
    <dgm:cxn modelId="{8EF12D24-A55E-4E64-BDC1-B4C14B9774A4}" type="presParOf" srcId="{8BA44F30-37AC-40BF-B7BF-4F3E34DAA79F}" destId="{8CD1AFC0-7922-4FFE-ACA7-025A89B9C8A6}" srcOrd="6" destOrd="0" presId="urn:microsoft.com/office/officeart/2018/2/layout/IconVerticalSolidList"/>
    <dgm:cxn modelId="{E2F63B94-3EC7-4679-A5DB-17987795641F}" type="presParOf" srcId="{8CD1AFC0-7922-4FFE-ACA7-025A89B9C8A6}" destId="{816B4081-15B2-4ED4-A896-A815C5B3959B}" srcOrd="0" destOrd="0" presId="urn:microsoft.com/office/officeart/2018/2/layout/IconVerticalSolidList"/>
    <dgm:cxn modelId="{B729DA29-7A46-4BA9-9EB4-7038C3CFDD57}" type="presParOf" srcId="{8CD1AFC0-7922-4FFE-ACA7-025A89B9C8A6}" destId="{57F438AF-6273-455B-A568-1F06BCD2C121}" srcOrd="1" destOrd="0" presId="urn:microsoft.com/office/officeart/2018/2/layout/IconVerticalSolidList"/>
    <dgm:cxn modelId="{12F7AAEC-A002-4CF4-A6CC-32CC50B86369}" type="presParOf" srcId="{8CD1AFC0-7922-4FFE-ACA7-025A89B9C8A6}" destId="{8F114B9B-75E2-43A4-BFE7-63A94154BF7A}" srcOrd="2" destOrd="0" presId="urn:microsoft.com/office/officeart/2018/2/layout/IconVerticalSolidList"/>
    <dgm:cxn modelId="{474741EC-6FA1-4728-8CF1-6D7B11B38FD5}" type="presParOf" srcId="{8CD1AFC0-7922-4FFE-ACA7-025A89B9C8A6}" destId="{86DCA968-3B0A-4B2C-85B6-42024B2A15DA}" srcOrd="3" destOrd="0" presId="urn:microsoft.com/office/officeart/2018/2/layout/IconVerticalSolidList"/>
    <dgm:cxn modelId="{E530A5A2-3C72-42BE-BFF4-3D4984DB035D}" type="presParOf" srcId="{8BA44F30-37AC-40BF-B7BF-4F3E34DAA79F}" destId="{6B0ED76C-8448-4C81-87B8-5069A7985FB0}" srcOrd="7" destOrd="0" presId="urn:microsoft.com/office/officeart/2018/2/layout/IconVerticalSolidList"/>
    <dgm:cxn modelId="{844957C9-4C7C-4C97-B6B3-E58B007773F6}" type="presParOf" srcId="{8BA44F30-37AC-40BF-B7BF-4F3E34DAA79F}" destId="{3D4455C1-FF7B-46FE-82A3-F467D2035A45}" srcOrd="8" destOrd="0" presId="urn:microsoft.com/office/officeart/2018/2/layout/IconVerticalSolidList"/>
    <dgm:cxn modelId="{C0CC7AA2-2E2D-4577-81C8-C13EEC422417}" type="presParOf" srcId="{3D4455C1-FF7B-46FE-82A3-F467D2035A45}" destId="{E4085C38-A290-47FF-A24D-D5C396F62FA8}" srcOrd="0" destOrd="0" presId="urn:microsoft.com/office/officeart/2018/2/layout/IconVerticalSolidList"/>
    <dgm:cxn modelId="{172E9DEB-3838-4039-9344-33186ABEAE3B}" type="presParOf" srcId="{3D4455C1-FF7B-46FE-82A3-F467D2035A45}" destId="{EC07B05E-B9C3-4294-BC47-6F0957A70392}" srcOrd="1" destOrd="0" presId="urn:microsoft.com/office/officeart/2018/2/layout/IconVerticalSolidList"/>
    <dgm:cxn modelId="{0964C463-7C6F-4593-A5D6-418E18CB0374}" type="presParOf" srcId="{3D4455C1-FF7B-46FE-82A3-F467D2035A45}" destId="{2674BA57-253F-4CE1-9F85-C2EFD8DCAAE8}" srcOrd="2" destOrd="0" presId="urn:microsoft.com/office/officeart/2018/2/layout/IconVerticalSolidList"/>
    <dgm:cxn modelId="{368F2FDA-04C6-4F66-956A-1A98B303B7A7}" type="presParOf" srcId="{3D4455C1-FF7B-46FE-82A3-F467D2035A45}" destId="{A2F9FA6D-7703-4C71-BAC5-19197B474483}" srcOrd="3" destOrd="0" presId="urn:microsoft.com/office/officeart/2018/2/layout/IconVerticalSolidList"/>
    <dgm:cxn modelId="{FFB20A3A-8500-4C59-B4A4-8C2B3E585844}" type="presParOf" srcId="{8BA44F30-37AC-40BF-B7BF-4F3E34DAA79F}" destId="{C832D11C-6A84-4A7D-9CC3-5D13F0A167FA}" srcOrd="9" destOrd="0" presId="urn:microsoft.com/office/officeart/2018/2/layout/IconVerticalSolidList"/>
    <dgm:cxn modelId="{94D7756C-B59E-48A2-9492-618C3D66BD06}" type="presParOf" srcId="{8BA44F30-37AC-40BF-B7BF-4F3E34DAA79F}" destId="{7B8F9D5F-DA4C-43EB-A8BA-B42EF7724083}" srcOrd="10" destOrd="0" presId="urn:microsoft.com/office/officeart/2018/2/layout/IconVerticalSolidList"/>
    <dgm:cxn modelId="{439D602F-648B-47E7-BB8E-25811AA55301}" type="presParOf" srcId="{7B8F9D5F-DA4C-43EB-A8BA-B42EF7724083}" destId="{6F8E9A7A-F92E-4430-9EFE-BCE0A28A8B42}" srcOrd="0" destOrd="0" presId="urn:microsoft.com/office/officeart/2018/2/layout/IconVerticalSolidList"/>
    <dgm:cxn modelId="{C4B2FE31-6A2D-4B9D-9C58-9D8F2AA24ED3}" type="presParOf" srcId="{7B8F9D5F-DA4C-43EB-A8BA-B42EF7724083}" destId="{3567C3C7-8602-4005-894D-2ACC0F0883E0}" srcOrd="1" destOrd="0" presId="urn:microsoft.com/office/officeart/2018/2/layout/IconVerticalSolidList"/>
    <dgm:cxn modelId="{34E1BA26-520D-4387-9B8D-EB67E9826528}" type="presParOf" srcId="{7B8F9D5F-DA4C-43EB-A8BA-B42EF7724083}" destId="{55673FF5-0D86-4219-859D-BBABACEB86C9}" srcOrd="2" destOrd="0" presId="urn:microsoft.com/office/officeart/2018/2/layout/IconVerticalSolidList"/>
    <dgm:cxn modelId="{8EACE2D4-F777-42EA-8BF5-D484A7F9C756}" type="presParOf" srcId="{7B8F9D5F-DA4C-43EB-A8BA-B42EF7724083}" destId="{900FEA2D-6A40-4A64-B934-E621997E48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4019BB-74C7-45F8-8C2D-13F739DA0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7299E4-F76D-462F-8110-11BBA3D0BD7F}">
      <dgm:prSet/>
      <dgm:spPr/>
      <dgm:t>
        <a:bodyPr/>
        <a:lstStyle/>
        <a:p>
          <a:r>
            <a:rPr lang="en-US"/>
            <a:t>Data Description:</a:t>
          </a:r>
        </a:p>
      </dgm:t>
    </dgm:pt>
    <dgm:pt modelId="{0314FDCB-A1F5-4073-8DB7-EB9BB2551505}" type="parTrans" cxnId="{364A01CA-8BFB-4D86-A4B6-5857FA1EC4F1}">
      <dgm:prSet/>
      <dgm:spPr/>
      <dgm:t>
        <a:bodyPr/>
        <a:lstStyle/>
        <a:p>
          <a:endParaRPr lang="en-US"/>
        </a:p>
      </dgm:t>
    </dgm:pt>
    <dgm:pt modelId="{39938C36-B56D-4447-9020-72C81E7D42C6}" type="sibTrans" cxnId="{364A01CA-8BFB-4D86-A4B6-5857FA1EC4F1}">
      <dgm:prSet/>
      <dgm:spPr/>
      <dgm:t>
        <a:bodyPr/>
        <a:lstStyle/>
        <a:p>
          <a:endParaRPr lang="en-US"/>
        </a:p>
      </dgm:t>
    </dgm:pt>
    <dgm:pt modelId="{B419C9EF-9EA6-411B-B77B-3B2AC71A6DCA}">
      <dgm:prSet/>
      <dgm:spPr/>
      <dgm:t>
        <a:bodyPr/>
        <a:lstStyle/>
        <a:p>
          <a:r>
            <a:rPr lang="en-US"/>
            <a:t>Undergraduate enrollment data (2016 to 2022).</a:t>
          </a:r>
        </a:p>
      </dgm:t>
    </dgm:pt>
    <dgm:pt modelId="{B238A85F-29B7-471D-AFF2-5754752A362F}" type="parTrans" cxnId="{8C0A895C-DB39-451B-9141-A0037EA6723C}">
      <dgm:prSet/>
      <dgm:spPr/>
      <dgm:t>
        <a:bodyPr/>
        <a:lstStyle/>
        <a:p>
          <a:endParaRPr lang="en-US"/>
        </a:p>
      </dgm:t>
    </dgm:pt>
    <dgm:pt modelId="{A298F498-39C5-42E5-A8EB-1A7BDC1ED7F5}" type="sibTrans" cxnId="{8C0A895C-DB39-451B-9141-A0037EA6723C}">
      <dgm:prSet/>
      <dgm:spPr/>
      <dgm:t>
        <a:bodyPr/>
        <a:lstStyle/>
        <a:p>
          <a:endParaRPr lang="en-US"/>
        </a:p>
      </dgm:t>
    </dgm:pt>
    <dgm:pt modelId="{19734B2E-6959-4862-A785-360348D72903}">
      <dgm:prSet/>
      <dgm:spPr/>
      <dgm:t>
        <a:bodyPr/>
        <a:lstStyle/>
        <a:p>
          <a:r>
            <a:rPr lang="en-US"/>
            <a:t>Variables: Year, Institution Type, State, Enrollment Numbers.</a:t>
          </a:r>
        </a:p>
      </dgm:t>
    </dgm:pt>
    <dgm:pt modelId="{E8BB209A-D23E-4202-8037-BF9E264EA4D2}" type="parTrans" cxnId="{36A4A233-91CD-4313-9D29-938FA500828B}">
      <dgm:prSet/>
      <dgm:spPr/>
      <dgm:t>
        <a:bodyPr/>
        <a:lstStyle/>
        <a:p>
          <a:endParaRPr lang="en-US"/>
        </a:p>
      </dgm:t>
    </dgm:pt>
    <dgm:pt modelId="{5A7B7434-7086-4279-B1A8-4CD3302CC15F}" type="sibTrans" cxnId="{36A4A233-91CD-4313-9D29-938FA500828B}">
      <dgm:prSet/>
      <dgm:spPr/>
      <dgm:t>
        <a:bodyPr/>
        <a:lstStyle/>
        <a:p>
          <a:endParaRPr lang="en-US"/>
        </a:p>
      </dgm:t>
    </dgm:pt>
    <dgm:pt modelId="{B3238CB0-C38D-4A9D-B220-061F551F3246}">
      <dgm:prSet/>
      <dgm:spPr/>
      <dgm:t>
        <a:bodyPr/>
        <a:lstStyle/>
        <a:p>
          <a:r>
            <a:rPr lang="en-US"/>
            <a:t>Methodology:</a:t>
          </a:r>
        </a:p>
      </dgm:t>
    </dgm:pt>
    <dgm:pt modelId="{0D653961-4FF5-4455-A283-30340111158D}" type="parTrans" cxnId="{5FA4C90D-84EF-4693-931F-32EE535C9501}">
      <dgm:prSet/>
      <dgm:spPr/>
      <dgm:t>
        <a:bodyPr/>
        <a:lstStyle/>
        <a:p>
          <a:endParaRPr lang="en-US"/>
        </a:p>
      </dgm:t>
    </dgm:pt>
    <dgm:pt modelId="{E7653756-D822-4367-9DBB-290E52CD8CF3}" type="sibTrans" cxnId="{5FA4C90D-84EF-4693-931F-32EE535C9501}">
      <dgm:prSet/>
      <dgm:spPr/>
      <dgm:t>
        <a:bodyPr/>
        <a:lstStyle/>
        <a:p>
          <a:endParaRPr lang="en-US"/>
        </a:p>
      </dgm:t>
    </dgm:pt>
    <dgm:pt modelId="{595A6400-B086-499B-8A71-7F1C1072C441}">
      <dgm:prSet/>
      <dgm:spPr/>
      <dgm:t>
        <a:bodyPr/>
        <a:lstStyle/>
        <a:p>
          <a:r>
            <a:rPr lang="en-US"/>
            <a:t>Cleaned data by removing non-U.S. records and handling missing values.</a:t>
          </a:r>
        </a:p>
      </dgm:t>
    </dgm:pt>
    <dgm:pt modelId="{006D9180-9520-48A6-AD3F-81F765EA20DA}" type="parTrans" cxnId="{51665E48-53B7-463B-BAEC-342039D20D0B}">
      <dgm:prSet/>
      <dgm:spPr/>
      <dgm:t>
        <a:bodyPr/>
        <a:lstStyle/>
        <a:p>
          <a:endParaRPr lang="en-US"/>
        </a:p>
      </dgm:t>
    </dgm:pt>
    <dgm:pt modelId="{B0A7EECE-6DC8-4CF6-9CB6-3BFFE41CF671}" type="sibTrans" cxnId="{51665E48-53B7-463B-BAEC-342039D20D0B}">
      <dgm:prSet/>
      <dgm:spPr/>
      <dgm:t>
        <a:bodyPr/>
        <a:lstStyle/>
        <a:p>
          <a:endParaRPr lang="en-US"/>
        </a:p>
      </dgm:t>
    </dgm:pt>
    <dgm:pt modelId="{DA558007-545D-43C9-8860-BDD8D7E75850}">
      <dgm:prSet/>
      <dgm:spPr/>
      <dgm:t>
        <a:bodyPr/>
        <a:lstStyle/>
        <a:p>
          <a:r>
            <a:rPr lang="en-US"/>
            <a:t>Categorized data into pre-pandemic, pandemic, and post-pandemic periods.</a:t>
          </a:r>
        </a:p>
      </dgm:t>
    </dgm:pt>
    <dgm:pt modelId="{3F77D8DE-87B3-4003-A07C-6BDA71B9F160}" type="parTrans" cxnId="{864DE160-AD2C-4253-AC0C-6F28ED1DAE56}">
      <dgm:prSet/>
      <dgm:spPr/>
      <dgm:t>
        <a:bodyPr/>
        <a:lstStyle/>
        <a:p>
          <a:endParaRPr lang="en-US"/>
        </a:p>
      </dgm:t>
    </dgm:pt>
    <dgm:pt modelId="{C509C23B-319A-4AFB-94C1-031A4E0C6E07}" type="sibTrans" cxnId="{864DE160-AD2C-4253-AC0C-6F28ED1DAE56}">
      <dgm:prSet/>
      <dgm:spPr/>
      <dgm:t>
        <a:bodyPr/>
        <a:lstStyle/>
        <a:p>
          <a:endParaRPr lang="en-US"/>
        </a:p>
      </dgm:t>
    </dgm:pt>
    <dgm:pt modelId="{09A16516-1343-4F07-A7EE-A5B4916CF614}">
      <dgm:prSet/>
      <dgm:spPr/>
      <dgm:t>
        <a:bodyPr/>
        <a:lstStyle/>
        <a:p>
          <a:r>
            <a:rPr lang="en-US"/>
            <a:t>Regression analysis used to identify trends and significant factors.</a:t>
          </a:r>
        </a:p>
      </dgm:t>
    </dgm:pt>
    <dgm:pt modelId="{FE0565F6-AC19-4B02-8003-4381B6AB5696}" type="parTrans" cxnId="{E1B4DF9B-2CFD-45D3-B08E-8934E207FE7D}">
      <dgm:prSet/>
      <dgm:spPr/>
      <dgm:t>
        <a:bodyPr/>
        <a:lstStyle/>
        <a:p>
          <a:endParaRPr lang="en-US"/>
        </a:p>
      </dgm:t>
    </dgm:pt>
    <dgm:pt modelId="{AB9D1A6D-7D6C-47CC-BBDF-454BC9B00AAF}" type="sibTrans" cxnId="{E1B4DF9B-2CFD-45D3-B08E-8934E207FE7D}">
      <dgm:prSet/>
      <dgm:spPr/>
      <dgm:t>
        <a:bodyPr/>
        <a:lstStyle/>
        <a:p>
          <a:endParaRPr lang="en-US"/>
        </a:p>
      </dgm:t>
    </dgm:pt>
    <dgm:pt modelId="{D474282B-3521-47AE-979F-A734FDA051D6}" type="pres">
      <dgm:prSet presAssocID="{904019BB-74C7-45F8-8C2D-13F739DA0493}" presName="root" presStyleCnt="0">
        <dgm:presLayoutVars>
          <dgm:dir/>
          <dgm:resizeHandles val="exact"/>
        </dgm:presLayoutVars>
      </dgm:prSet>
      <dgm:spPr/>
    </dgm:pt>
    <dgm:pt modelId="{E4B4344B-5052-4934-A978-F9756010601E}" type="pres">
      <dgm:prSet presAssocID="{477299E4-F76D-462F-8110-11BBA3D0BD7F}" presName="compNode" presStyleCnt="0"/>
      <dgm:spPr/>
    </dgm:pt>
    <dgm:pt modelId="{0ED7353E-87F2-4CE2-BB69-326E3C72F728}" type="pres">
      <dgm:prSet presAssocID="{477299E4-F76D-462F-8110-11BBA3D0BD7F}" presName="bgRect" presStyleLbl="bgShp" presStyleIdx="0" presStyleCnt="7"/>
      <dgm:spPr/>
    </dgm:pt>
    <dgm:pt modelId="{B02373DB-2E92-495F-A2F3-43B08E1547C5}" type="pres">
      <dgm:prSet presAssocID="{477299E4-F76D-462F-8110-11BBA3D0BD7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6CD29DE-E112-49AB-A0BD-F87556D19159}" type="pres">
      <dgm:prSet presAssocID="{477299E4-F76D-462F-8110-11BBA3D0BD7F}" presName="spaceRect" presStyleCnt="0"/>
      <dgm:spPr/>
    </dgm:pt>
    <dgm:pt modelId="{A761DC25-F72D-4B10-9E76-DBE575CF80E3}" type="pres">
      <dgm:prSet presAssocID="{477299E4-F76D-462F-8110-11BBA3D0BD7F}" presName="parTx" presStyleLbl="revTx" presStyleIdx="0" presStyleCnt="7">
        <dgm:presLayoutVars>
          <dgm:chMax val="0"/>
          <dgm:chPref val="0"/>
        </dgm:presLayoutVars>
      </dgm:prSet>
      <dgm:spPr/>
    </dgm:pt>
    <dgm:pt modelId="{21DE7495-1541-4A90-9769-CDA1E3FC1A17}" type="pres">
      <dgm:prSet presAssocID="{39938C36-B56D-4447-9020-72C81E7D42C6}" presName="sibTrans" presStyleCnt="0"/>
      <dgm:spPr/>
    </dgm:pt>
    <dgm:pt modelId="{7717DAB2-ED65-4879-A39A-B37F29A3A97A}" type="pres">
      <dgm:prSet presAssocID="{B419C9EF-9EA6-411B-B77B-3B2AC71A6DCA}" presName="compNode" presStyleCnt="0"/>
      <dgm:spPr/>
    </dgm:pt>
    <dgm:pt modelId="{F464DCA4-C245-4607-B876-6B3DC262A619}" type="pres">
      <dgm:prSet presAssocID="{B419C9EF-9EA6-411B-B77B-3B2AC71A6DCA}" presName="bgRect" presStyleLbl="bgShp" presStyleIdx="1" presStyleCnt="7"/>
      <dgm:spPr/>
    </dgm:pt>
    <dgm:pt modelId="{99DC94EC-5784-4621-806C-5CD1467E32E9}" type="pres">
      <dgm:prSet presAssocID="{B419C9EF-9EA6-411B-B77B-3B2AC71A6DC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61B1820C-6FAC-4915-8DE1-E415BFDEEE04}" type="pres">
      <dgm:prSet presAssocID="{B419C9EF-9EA6-411B-B77B-3B2AC71A6DCA}" presName="spaceRect" presStyleCnt="0"/>
      <dgm:spPr/>
    </dgm:pt>
    <dgm:pt modelId="{4653151F-D625-4617-BE66-0FCEA1ABF454}" type="pres">
      <dgm:prSet presAssocID="{B419C9EF-9EA6-411B-B77B-3B2AC71A6DCA}" presName="parTx" presStyleLbl="revTx" presStyleIdx="1" presStyleCnt="7">
        <dgm:presLayoutVars>
          <dgm:chMax val="0"/>
          <dgm:chPref val="0"/>
        </dgm:presLayoutVars>
      </dgm:prSet>
      <dgm:spPr/>
    </dgm:pt>
    <dgm:pt modelId="{36AAE8ED-7236-4412-93E5-CAEDA6EA37F4}" type="pres">
      <dgm:prSet presAssocID="{A298F498-39C5-42E5-A8EB-1A7BDC1ED7F5}" presName="sibTrans" presStyleCnt="0"/>
      <dgm:spPr/>
    </dgm:pt>
    <dgm:pt modelId="{4D4AE281-25D6-4976-8931-CD0233BBCAB2}" type="pres">
      <dgm:prSet presAssocID="{19734B2E-6959-4862-A785-360348D72903}" presName="compNode" presStyleCnt="0"/>
      <dgm:spPr/>
    </dgm:pt>
    <dgm:pt modelId="{12042961-0364-4AFC-9255-8993ABEB406B}" type="pres">
      <dgm:prSet presAssocID="{19734B2E-6959-4862-A785-360348D72903}" presName="bgRect" presStyleLbl="bgShp" presStyleIdx="2" presStyleCnt="7"/>
      <dgm:spPr/>
    </dgm:pt>
    <dgm:pt modelId="{08FB2BE1-1A50-4B7F-B550-8EAE1328F31A}" type="pres">
      <dgm:prSet presAssocID="{19734B2E-6959-4862-A785-360348D7290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BF34D97A-A4A2-4DED-A598-FCADE53751C4}" type="pres">
      <dgm:prSet presAssocID="{19734B2E-6959-4862-A785-360348D72903}" presName="spaceRect" presStyleCnt="0"/>
      <dgm:spPr/>
    </dgm:pt>
    <dgm:pt modelId="{30585059-5A41-4C65-9058-987F2049FC90}" type="pres">
      <dgm:prSet presAssocID="{19734B2E-6959-4862-A785-360348D72903}" presName="parTx" presStyleLbl="revTx" presStyleIdx="2" presStyleCnt="7">
        <dgm:presLayoutVars>
          <dgm:chMax val="0"/>
          <dgm:chPref val="0"/>
        </dgm:presLayoutVars>
      </dgm:prSet>
      <dgm:spPr/>
    </dgm:pt>
    <dgm:pt modelId="{9256A581-8765-4393-AD22-84E069330DDE}" type="pres">
      <dgm:prSet presAssocID="{5A7B7434-7086-4279-B1A8-4CD3302CC15F}" presName="sibTrans" presStyleCnt="0"/>
      <dgm:spPr/>
    </dgm:pt>
    <dgm:pt modelId="{E766554E-4B2D-4176-820E-A5BC9AAF1272}" type="pres">
      <dgm:prSet presAssocID="{B3238CB0-C38D-4A9D-B220-061F551F3246}" presName="compNode" presStyleCnt="0"/>
      <dgm:spPr/>
    </dgm:pt>
    <dgm:pt modelId="{E1951014-05E6-45FD-82A5-24404C7BF98F}" type="pres">
      <dgm:prSet presAssocID="{B3238CB0-C38D-4A9D-B220-061F551F3246}" presName="bgRect" presStyleLbl="bgShp" presStyleIdx="3" presStyleCnt="7"/>
      <dgm:spPr/>
    </dgm:pt>
    <dgm:pt modelId="{8F877373-815B-4177-8574-471289C18D5B}" type="pres">
      <dgm:prSet presAssocID="{B3238CB0-C38D-4A9D-B220-061F551F324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DF737C8-6AFD-4FD4-8089-6F1FC4E7AC78}" type="pres">
      <dgm:prSet presAssocID="{B3238CB0-C38D-4A9D-B220-061F551F3246}" presName="spaceRect" presStyleCnt="0"/>
      <dgm:spPr/>
    </dgm:pt>
    <dgm:pt modelId="{BF549EF2-FCA0-4948-A328-C9C046BE99A4}" type="pres">
      <dgm:prSet presAssocID="{B3238CB0-C38D-4A9D-B220-061F551F3246}" presName="parTx" presStyleLbl="revTx" presStyleIdx="3" presStyleCnt="7">
        <dgm:presLayoutVars>
          <dgm:chMax val="0"/>
          <dgm:chPref val="0"/>
        </dgm:presLayoutVars>
      </dgm:prSet>
      <dgm:spPr/>
    </dgm:pt>
    <dgm:pt modelId="{30BBDF72-81AA-45F5-A775-FF243A569479}" type="pres">
      <dgm:prSet presAssocID="{E7653756-D822-4367-9DBB-290E52CD8CF3}" presName="sibTrans" presStyleCnt="0"/>
      <dgm:spPr/>
    </dgm:pt>
    <dgm:pt modelId="{D24E8E08-08A8-4FFE-8596-4869C94E01E6}" type="pres">
      <dgm:prSet presAssocID="{595A6400-B086-499B-8A71-7F1C1072C441}" presName="compNode" presStyleCnt="0"/>
      <dgm:spPr/>
    </dgm:pt>
    <dgm:pt modelId="{9705B9A6-ABA1-49AC-8C3E-27D15264C539}" type="pres">
      <dgm:prSet presAssocID="{595A6400-B086-499B-8A71-7F1C1072C441}" presName="bgRect" presStyleLbl="bgShp" presStyleIdx="4" presStyleCnt="7"/>
      <dgm:spPr/>
    </dgm:pt>
    <dgm:pt modelId="{AE2AFF1B-C3E1-4297-82C1-1204C40C40C6}" type="pres">
      <dgm:prSet presAssocID="{595A6400-B086-499B-8A71-7F1C1072C44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D2DF740A-6746-448E-9DCF-49DD42B8F2BF}" type="pres">
      <dgm:prSet presAssocID="{595A6400-B086-499B-8A71-7F1C1072C441}" presName="spaceRect" presStyleCnt="0"/>
      <dgm:spPr/>
    </dgm:pt>
    <dgm:pt modelId="{85CF2D5E-E54A-4C27-8D85-81A1473AECCD}" type="pres">
      <dgm:prSet presAssocID="{595A6400-B086-499B-8A71-7F1C1072C441}" presName="parTx" presStyleLbl="revTx" presStyleIdx="4" presStyleCnt="7">
        <dgm:presLayoutVars>
          <dgm:chMax val="0"/>
          <dgm:chPref val="0"/>
        </dgm:presLayoutVars>
      </dgm:prSet>
      <dgm:spPr/>
    </dgm:pt>
    <dgm:pt modelId="{F114B8F0-3601-4C53-B960-066C2FFC922E}" type="pres">
      <dgm:prSet presAssocID="{B0A7EECE-6DC8-4CF6-9CB6-3BFFE41CF671}" presName="sibTrans" presStyleCnt="0"/>
      <dgm:spPr/>
    </dgm:pt>
    <dgm:pt modelId="{E61BC5DB-223E-4ABE-B7E2-AE9AF9ABC463}" type="pres">
      <dgm:prSet presAssocID="{DA558007-545D-43C9-8860-BDD8D7E75850}" presName="compNode" presStyleCnt="0"/>
      <dgm:spPr/>
    </dgm:pt>
    <dgm:pt modelId="{D1520881-DF25-49A9-BCEE-833D4506C3A8}" type="pres">
      <dgm:prSet presAssocID="{DA558007-545D-43C9-8860-BDD8D7E75850}" presName="bgRect" presStyleLbl="bgShp" presStyleIdx="5" presStyleCnt="7"/>
      <dgm:spPr/>
    </dgm:pt>
    <dgm:pt modelId="{A9E8ECF2-EA1D-441D-8B47-BCB4E3BEF52C}" type="pres">
      <dgm:prSet presAssocID="{DA558007-545D-43C9-8860-BDD8D7E7585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5EB45A5F-ED5B-425B-B05F-FAF9839CC5E4}" type="pres">
      <dgm:prSet presAssocID="{DA558007-545D-43C9-8860-BDD8D7E75850}" presName="spaceRect" presStyleCnt="0"/>
      <dgm:spPr/>
    </dgm:pt>
    <dgm:pt modelId="{B9C340FE-2ECA-4864-8637-E024B1C53624}" type="pres">
      <dgm:prSet presAssocID="{DA558007-545D-43C9-8860-BDD8D7E75850}" presName="parTx" presStyleLbl="revTx" presStyleIdx="5" presStyleCnt="7">
        <dgm:presLayoutVars>
          <dgm:chMax val="0"/>
          <dgm:chPref val="0"/>
        </dgm:presLayoutVars>
      </dgm:prSet>
      <dgm:spPr/>
    </dgm:pt>
    <dgm:pt modelId="{950F828D-EE1C-4D40-B61E-1FD16D42BCB4}" type="pres">
      <dgm:prSet presAssocID="{C509C23B-319A-4AFB-94C1-031A4E0C6E07}" presName="sibTrans" presStyleCnt="0"/>
      <dgm:spPr/>
    </dgm:pt>
    <dgm:pt modelId="{9C4B564F-BC1B-4CF4-9577-DC6945A75058}" type="pres">
      <dgm:prSet presAssocID="{09A16516-1343-4F07-A7EE-A5B4916CF614}" presName="compNode" presStyleCnt="0"/>
      <dgm:spPr/>
    </dgm:pt>
    <dgm:pt modelId="{8B15AB06-5363-400C-8A1D-EEE5E5DACDBC}" type="pres">
      <dgm:prSet presAssocID="{09A16516-1343-4F07-A7EE-A5B4916CF614}" presName="bgRect" presStyleLbl="bgShp" presStyleIdx="6" presStyleCnt="7"/>
      <dgm:spPr/>
    </dgm:pt>
    <dgm:pt modelId="{E5CD6D35-6EAE-41B6-93BC-65A417799D33}" type="pres">
      <dgm:prSet presAssocID="{09A16516-1343-4F07-A7EE-A5B4916CF61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A56333C-71CF-4578-AFA4-094CF24C1462}" type="pres">
      <dgm:prSet presAssocID="{09A16516-1343-4F07-A7EE-A5B4916CF614}" presName="spaceRect" presStyleCnt="0"/>
      <dgm:spPr/>
    </dgm:pt>
    <dgm:pt modelId="{9FA2F6BC-98DB-4076-AA67-E508F562D083}" type="pres">
      <dgm:prSet presAssocID="{09A16516-1343-4F07-A7EE-A5B4916CF61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FA4C90D-84EF-4693-931F-32EE535C9501}" srcId="{904019BB-74C7-45F8-8C2D-13F739DA0493}" destId="{B3238CB0-C38D-4A9D-B220-061F551F3246}" srcOrd="3" destOrd="0" parTransId="{0D653961-4FF5-4455-A283-30340111158D}" sibTransId="{E7653756-D822-4367-9DBB-290E52CD8CF3}"/>
    <dgm:cxn modelId="{5D689821-8399-4C78-9F3D-E8FC4967F9C4}" type="presOf" srcId="{19734B2E-6959-4862-A785-360348D72903}" destId="{30585059-5A41-4C65-9058-987F2049FC90}" srcOrd="0" destOrd="0" presId="urn:microsoft.com/office/officeart/2018/2/layout/IconVerticalSolidList"/>
    <dgm:cxn modelId="{F9B70A30-180E-4A3B-9595-5D78C37F4377}" type="presOf" srcId="{B419C9EF-9EA6-411B-B77B-3B2AC71A6DCA}" destId="{4653151F-D625-4617-BE66-0FCEA1ABF454}" srcOrd="0" destOrd="0" presId="urn:microsoft.com/office/officeart/2018/2/layout/IconVerticalSolidList"/>
    <dgm:cxn modelId="{36A4A233-91CD-4313-9D29-938FA500828B}" srcId="{904019BB-74C7-45F8-8C2D-13F739DA0493}" destId="{19734B2E-6959-4862-A785-360348D72903}" srcOrd="2" destOrd="0" parTransId="{E8BB209A-D23E-4202-8037-BF9E264EA4D2}" sibTransId="{5A7B7434-7086-4279-B1A8-4CD3302CC15F}"/>
    <dgm:cxn modelId="{51665E48-53B7-463B-BAEC-342039D20D0B}" srcId="{904019BB-74C7-45F8-8C2D-13F739DA0493}" destId="{595A6400-B086-499B-8A71-7F1C1072C441}" srcOrd="4" destOrd="0" parTransId="{006D9180-9520-48A6-AD3F-81F765EA20DA}" sibTransId="{B0A7EECE-6DC8-4CF6-9CB6-3BFFE41CF671}"/>
    <dgm:cxn modelId="{37AD0D49-CFB0-4FD9-9699-17FA96AEE207}" type="presOf" srcId="{595A6400-B086-499B-8A71-7F1C1072C441}" destId="{85CF2D5E-E54A-4C27-8D85-81A1473AECCD}" srcOrd="0" destOrd="0" presId="urn:microsoft.com/office/officeart/2018/2/layout/IconVerticalSolidList"/>
    <dgm:cxn modelId="{F2311851-7E0D-418C-B7ED-D1B0632D4398}" type="presOf" srcId="{09A16516-1343-4F07-A7EE-A5B4916CF614}" destId="{9FA2F6BC-98DB-4076-AA67-E508F562D083}" srcOrd="0" destOrd="0" presId="urn:microsoft.com/office/officeart/2018/2/layout/IconVerticalSolidList"/>
    <dgm:cxn modelId="{B52FFF55-4D7C-4C57-8919-BEBE810B07FE}" type="presOf" srcId="{904019BB-74C7-45F8-8C2D-13F739DA0493}" destId="{D474282B-3521-47AE-979F-A734FDA051D6}" srcOrd="0" destOrd="0" presId="urn:microsoft.com/office/officeart/2018/2/layout/IconVerticalSolidList"/>
    <dgm:cxn modelId="{8C0A895C-DB39-451B-9141-A0037EA6723C}" srcId="{904019BB-74C7-45F8-8C2D-13F739DA0493}" destId="{B419C9EF-9EA6-411B-B77B-3B2AC71A6DCA}" srcOrd="1" destOrd="0" parTransId="{B238A85F-29B7-471D-AFF2-5754752A362F}" sibTransId="{A298F498-39C5-42E5-A8EB-1A7BDC1ED7F5}"/>
    <dgm:cxn modelId="{864DE160-AD2C-4253-AC0C-6F28ED1DAE56}" srcId="{904019BB-74C7-45F8-8C2D-13F739DA0493}" destId="{DA558007-545D-43C9-8860-BDD8D7E75850}" srcOrd="5" destOrd="0" parTransId="{3F77D8DE-87B3-4003-A07C-6BDA71B9F160}" sibTransId="{C509C23B-319A-4AFB-94C1-031A4E0C6E07}"/>
    <dgm:cxn modelId="{E1B4DF9B-2CFD-45D3-B08E-8934E207FE7D}" srcId="{904019BB-74C7-45F8-8C2D-13F739DA0493}" destId="{09A16516-1343-4F07-A7EE-A5B4916CF614}" srcOrd="6" destOrd="0" parTransId="{FE0565F6-AC19-4B02-8003-4381B6AB5696}" sibTransId="{AB9D1A6D-7D6C-47CC-BBDF-454BC9B00AAF}"/>
    <dgm:cxn modelId="{F5E330A0-FB0E-4BD8-8ACC-C44B9675653D}" type="presOf" srcId="{B3238CB0-C38D-4A9D-B220-061F551F3246}" destId="{BF549EF2-FCA0-4948-A328-C9C046BE99A4}" srcOrd="0" destOrd="0" presId="urn:microsoft.com/office/officeart/2018/2/layout/IconVerticalSolidList"/>
    <dgm:cxn modelId="{7FCE27AC-4292-4EB9-B795-E6C50B853A3C}" type="presOf" srcId="{477299E4-F76D-462F-8110-11BBA3D0BD7F}" destId="{A761DC25-F72D-4B10-9E76-DBE575CF80E3}" srcOrd="0" destOrd="0" presId="urn:microsoft.com/office/officeart/2018/2/layout/IconVerticalSolidList"/>
    <dgm:cxn modelId="{364A01CA-8BFB-4D86-A4B6-5857FA1EC4F1}" srcId="{904019BB-74C7-45F8-8C2D-13F739DA0493}" destId="{477299E4-F76D-462F-8110-11BBA3D0BD7F}" srcOrd="0" destOrd="0" parTransId="{0314FDCB-A1F5-4073-8DB7-EB9BB2551505}" sibTransId="{39938C36-B56D-4447-9020-72C81E7D42C6}"/>
    <dgm:cxn modelId="{3E4CCDEA-34E9-4937-90BF-382B84F534FC}" type="presOf" srcId="{DA558007-545D-43C9-8860-BDD8D7E75850}" destId="{B9C340FE-2ECA-4864-8637-E024B1C53624}" srcOrd="0" destOrd="0" presId="urn:microsoft.com/office/officeart/2018/2/layout/IconVerticalSolidList"/>
    <dgm:cxn modelId="{0D8B0691-BEC2-45E2-AE9B-D82A7EB1F5F3}" type="presParOf" srcId="{D474282B-3521-47AE-979F-A734FDA051D6}" destId="{E4B4344B-5052-4934-A978-F9756010601E}" srcOrd="0" destOrd="0" presId="urn:microsoft.com/office/officeart/2018/2/layout/IconVerticalSolidList"/>
    <dgm:cxn modelId="{1C72AD27-AB9F-4501-9B51-27168C0FDEF9}" type="presParOf" srcId="{E4B4344B-5052-4934-A978-F9756010601E}" destId="{0ED7353E-87F2-4CE2-BB69-326E3C72F728}" srcOrd="0" destOrd="0" presId="urn:microsoft.com/office/officeart/2018/2/layout/IconVerticalSolidList"/>
    <dgm:cxn modelId="{B7795ED9-A9D4-4A70-9C70-D611CCD585C2}" type="presParOf" srcId="{E4B4344B-5052-4934-A978-F9756010601E}" destId="{B02373DB-2E92-495F-A2F3-43B08E1547C5}" srcOrd="1" destOrd="0" presId="urn:microsoft.com/office/officeart/2018/2/layout/IconVerticalSolidList"/>
    <dgm:cxn modelId="{D038F964-4DD9-4B42-85E1-60976130070A}" type="presParOf" srcId="{E4B4344B-5052-4934-A978-F9756010601E}" destId="{E6CD29DE-E112-49AB-A0BD-F87556D19159}" srcOrd="2" destOrd="0" presId="urn:microsoft.com/office/officeart/2018/2/layout/IconVerticalSolidList"/>
    <dgm:cxn modelId="{75FFA6FC-5CDB-4A92-B732-289A3E4BB110}" type="presParOf" srcId="{E4B4344B-5052-4934-A978-F9756010601E}" destId="{A761DC25-F72D-4B10-9E76-DBE575CF80E3}" srcOrd="3" destOrd="0" presId="urn:microsoft.com/office/officeart/2018/2/layout/IconVerticalSolidList"/>
    <dgm:cxn modelId="{7006B563-3367-4B3E-AACB-0CEA38F0E2A7}" type="presParOf" srcId="{D474282B-3521-47AE-979F-A734FDA051D6}" destId="{21DE7495-1541-4A90-9769-CDA1E3FC1A17}" srcOrd="1" destOrd="0" presId="urn:microsoft.com/office/officeart/2018/2/layout/IconVerticalSolidList"/>
    <dgm:cxn modelId="{A9EBEF7C-3D10-4264-9079-6D1A4431212C}" type="presParOf" srcId="{D474282B-3521-47AE-979F-A734FDA051D6}" destId="{7717DAB2-ED65-4879-A39A-B37F29A3A97A}" srcOrd="2" destOrd="0" presId="urn:microsoft.com/office/officeart/2018/2/layout/IconVerticalSolidList"/>
    <dgm:cxn modelId="{79FE6166-F0E4-4B5B-B399-1328581A2C77}" type="presParOf" srcId="{7717DAB2-ED65-4879-A39A-B37F29A3A97A}" destId="{F464DCA4-C245-4607-B876-6B3DC262A619}" srcOrd="0" destOrd="0" presId="urn:microsoft.com/office/officeart/2018/2/layout/IconVerticalSolidList"/>
    <dgm:cxn modelId="{72F13577-B611-43E8-AEE8-B3D8DFDB0BBE}" type="presParOf" srcId="{7717DAB2-ED65-4879-A39A-B37F29A3A97A}" destId="{99DC94EC-5784-4621-806C-5CD1467E32E9}" srcOrd="1" destOrd="0" presId="urn:microsoft.com/office/officeart/2018/2/layout/IconVerticalSolidList"/>
    <dgm:cxn modelId="{3E3D5778-47F6-4DE6-A4E6-9C45E7907575}" type="presParOf" srcId="{7717DAB2-ED65-4879-A39A-B37F29A3A97A}" destId="{61B1820C-6FAC-4915-8DE1-E415BFDEEE04}" srcOrd="2" destOrd="0" presId="urn:microsoft.com/office/officeart/2018/2/layout/IconVerticalSolidList"/>
    <dgm:cxn modelId="{59029521-5AF5-4EBC-8B8D-F059DC17E182}" type="presParOf" srcId="{7717DAB2-ED65-4879-A39A-B37F29A3A97A}" destId="{4653151F-D625-4617-BE66-0FCEA1ABF454}" srcOrd="3" destOrd="0" presId="urn:microsoft.com/office/officeart/2018/2/layout/IconVerticalSolidList"/>
    <dgm:cxn modelId="{DA7089B9-63B0-478F-8AB3-34EC669EA6BB}" type="presParOf" srcId="{D474282B-3521-47AE-979F-A734FDA051D6}" destId="{36AAE8ED-7236-4412-93E5-CAEDA6EA37F4}" srcOrd="3" destOrd="0" presId="urn:microsoft.com/office/officeart/2018/2/layout/IconVerticalSolidList"/>
    <dgm:cxn modelId="{C8B142EA-B616-4D7C-AB46-C26C8EC896E8}" type="presParOf" srcId="{D474282B-3521-47AE-979F-A734FDA051D6}" destId="{4D4AE281-25D6-4976-8931-CD0233BBCAB2}" srcOrd="4" destOrd="0" presId="urn:microsoft.com/office/officeart/2018/2/layout/IconVerticalSolidList"/>
    <dgm:cxn modelId="{E7C30D53-A529-46A6-800C-C6B5F8F8768E}" type="presParOf" srcId="{4D4AE281-25D6-4976-8931-CD0233BBCAB2}" destId="{12042961-0364-4AFC-9255-8993ABEB406B}" srcOrd="0" destOrd="0" presId="urn:microsoft.com/office/officeart/2018/2/layout/IconVerticalSolidList"/>
    <dgm:cxn modelId="{12937BB0-C2AB-426C-8199-B5A4B3E7B3AE}" type="presParOf" srcId="{4D4AE281-25D6-4976-8931-CD0233BBCAB2}" destId="{08FB2BE1-1A50-4B7F-B550-8EAE1328F31A}" srcOrd="1" destOrd="0" presId="urn:microsoft.com/office/officeart/2018/2/layout/IconVerticalSolidList"/>
    <dgm:cxn modelId="{6F4CF081-ED7F-4A0C-B1FE-A34DD2028D47}" type="presParOf" srcId="{4D4AE281-25D6-4976-8931-CD0233BBCAB2}" destId="{BF34D97A-A4A2-4DED-A598-FCADE53751C4}" srcOrd="2" destOrd="0" presId="urn:microsoft.com/office/officeart/2018/2/layout/IconVerticalSolidList"/>
    <dgm:cxn modelId="{DBED573F-A523-4CB9-B2C5-B8BE3A5CD518}" type="presParOf" srcId="{4D4AE281-25D6-4976-8931-CD0233BBCAB2}" destId="{30585059-5A41-4C65-9058-987F2049FC90}" srcOrd="3" destOrd="0" presId="urn:microsoft.com/office/officeart/2018/2/layout/IconVerticalSolidList"/>
    <dgm:cxn modelId="{38B9BDC8-DCB0-4792-8BB4-8166617631A9}" type="presParOf" srcId="{D474282B-3521-47AE-979F-A734FDA051D6}" destId="{9256A581-8765-4393-AD22-84E069330DDE}" srcOrd="5" destOrd="0" presId="urn:microsoft.com/office/officeart/2018/2/layout/IconVerticalSolidList"/>
    <dgm:cxn modelId="{727C11DE-A634-4AB9-A0D1-82C13A6F9F6A}" type="presParOf" srcId="{D474282B-3521-47AE-979F-A734FDA051D6}" destId="{E766554E-4B2D-4176-820E-A5BC9AAF1272}" srcOrd="6" destOrd="0" presId="urn:microsoft.com/office/officeart/2018/2/layout/IconVerticalSolidList"/>
    <dgm:cxn modelId="{F7ED42DD-0DD4-4DC2-AD40-ED388CD60500}" type="presParOf" srcId="{E766554E-4B2D-4176-820E-A5BC9AAF1272}" destId="{E1951014-05E6-45FD-82A5-24404C7BF98F}" srcOrd="0" destOrd="0" presId="urn:microsoft.com/office/officeart/2018/2/layout/IconVerticalSolidList"/>
    <dgm:cxn modelId="{A3DC5065-641E-4278-89ED-C1AE3D0C39D7}" type="presParOf" srcId="{E766554E-4B2D-4176-820E-A5BC9AAF1272}" destId="{8F877373-815B-4177-8574-471289C18D5B}" srcOrd="1" destOrd="0" presId="urn:microsoft.com/office/officeart/2018/2/layout/IconVerticalSolidList"/>
    <dgm:cxn modelId="{4BB5047B-D032-4229-8F5A-4C3321E9AB7B}" type="presParOf" srcId="{E766554E-4B2D-4176-820E-A5BC9AAF1272}" destId="{FDF737C8-6AFD-4FD4-8089-6F1FC4E7AC78}" srcOrd="2" destOrd="0" presId="urn:microsoft.com/office/officeart/2018/2/layout/IconVerticalSolidList"/>
    <dgm:cxn modelId="{F642FC89-DC07-4B99-9C9A-A51E05EFB26D}" type="presParOf" srcId="{E766554E-4B2D-4176-820E-A5BC9AAF1272}" destId="{BF549EF2-FCA0-4948-A328-C9C046BE99A4}" srcOrd="3" destOrd="0" presId="urn:microsoft.com/office/officeart/2018/2/layout/IconVerticalSolidList"/>
    <dgm:cxn modelId="{ACDE77DB-E7C2-48AF-A01D-6CCC8CFF5C73}" type="presParOf" srcId="{D474282B-3521-47AE-979F-A734FDA051D6}" destId="{30BBDF72-81AA-45F5-A775-FF243A569479}" srcOrd="7" destOrd="0" presId="urn:microsoft.com/office/officeart/2018/2/layout/IconVerticalSolidList"/>
    <dgm:cxn modelId="{1D4644C5-BFF9-4F21-8EE2-8668CD762380}" type="presParOf" srcId="{D474282B-3521-47AE-979F-A734FDA051D6}" destId="{D24E8E08-08A8-4FFE-8596-4869C94E01E6}" srcOrd="8" destOrd="0" presId="urn:microsoft.com/office/officeart/2018/2/layout/IconVerticalSolidList"/>
    <dgm:cxn modelId="{65435D09-8917-4DFD-8E46-F467457D1737}" type="presParOf" srcId="{D24E8E08-08A8-4FFE-8596-4869C94E01E6}" destId="{9705B9A6-ABA1-49AC-8C3E-27D15264C539}" srcOrd="0" destOrd="0" presId="urn:microsoft.com/office/officeart/2018/2/layout/IconVerticalSolidList"/>
    <dgm:cxn modelId="{1CA0D6B5-4F17-4EFB-89D3-B9182184BBEA}" type="presParOf" srcId="{D24E8E08-08A8-4FFE-8596-4869C94E01E6}" destId="{AE2AFF1B-C3E1-4297-82C1-1204C40C40C6}" srcOrd="1" destOrd="0" presId="urn:microsoft.com/office/officeart/2018/2/layout/IconVerticalSolidList"/>
    <dgm:cxn modelId="{A2F1DAE5-AFBC-4E70-AC0A-7A7A2B542890}" type="presParOf" srcId="{D24E8E08-08A8-4FFE-8596-4869C94E01E6}" destId="{D2DF740A-6746-448E-9DCF-49DD42B8F2BF}" srcOrd="2" destOrd="0" presId="urn:microsoft.com/office/officeart/2018/2/layout/IconVerticalSolidList"/>
    <dgm:cxn modelId="{C57D791C-DF1A-4A5D-9264-07161257871F}" type="presParOf" srcId="{D24E8E08-08A8-4FFE-8596-4869C94E01E6}" destId="{85CF2D5E-E54A-4C27-8D85-81A1473AECCD}" srcOrd="3" destOrd="0" presId="urn:microsoft.com/office/officeart/2018/2/layout/IconVerticalSolidList"/>
    <dgm:cxn modelId="{E4072AF7-0302-48A2-BD14-E2D927640B3A}" type="presParOf" srcId="{D474282B-3521-47AE-979F-A734FDA051D6}" destId="{F114B8F0-3601-4C53-B960-066C2FFC922E}" srcOrd="9" destOrd="0" presId="urn:microsoft.com/office/officeart/2018/2/layout/IconVerticalSolidList"/>
    <dgm:cxn modelId="{0F53371A-6468-41B3-94E5-647B87005EEF}" type="presParOf" srcId="{D474282B-3521-47AE-979F-A734FDA051D6}" destId="{E61BC5DB-223E-4ABE-B7E2-AE9AF9ABC463}" srcOrd="10" destOrd="0" presId="urn:microsoft.com/office/officeart/2018/2/layout/IconVerticalSolidList"/>
    <dgm:cxn modelId="{6C08A202-D6C8-4287-BB18-A087E2C86CA9}" type="presParOf" srcId="{E61BC5DB-223E-4ABE-B7E2-AE9AF9ABC463}" destId="{D1520881-DF25-49A9-BCEE-833D4506C3A8}" srcOrd="0" destOrd="0" presId="urn:microsoft.com/office/officeart/2018/2/layout/IconVerticalSolidList"/>
    <dgm:cxn modelId="{CD5B477F-D760-494B-9B6F-90EFEAF8484D}" type="presParOf" srcId="{E61BC5DB-223E-4ABE-B7E2-AE9AF9ABC463}" destId="{A9E8ECF2-EA1D-441D-8B47-BCB4E3BEF52C}" srcOrd="1" destOrd="0" presId="urn:microsoft.com/office/officeart/2018/2/layout/IconVerticalSolidList"/>
    <dgm:cxn modelId="{E9BD5525-F800-48BD-8499-A436900D4EFA}" type="presParOf" srcId="{E61BC5DB-223E-4ABE-B7E2-AE9AF9ABC463}" destId="{5EB45A5F-ED5B-425B-B05F-FAF9839CC5E4}" srcOrd="2" destOrd="0" presId="urn:microsoft.com/office/officeart/2018/2/layout/IconVerticalSolidList"/>
    <dgm:cxn modelId="{4FEC372C-E861-4460-B282-E846D4A9524C}" type="presParOf" srcId="{E61BC5DB-223E-4ABE-B7E2-AE9AF9ABC463}" destId="{B9C340FE-2ECA-4864-8637-E024B1C53624}" srcOrd="3" destOrd="0" presId="urn:microsoft.com/office/officeart/2018/2/layout/IconVerticalSolidList"/>
    <dgm:cxn modelId="{104A27F9-C5CB-450D-9D68-F607656A79EA}" type="presParOf" srcId="{D474282B-3521-47AE-979F-A734FDA051D6}" destId="{950F828D-EE1C-4D40-B61E-1FD16D42BCB4}" srcOrd="11" destOrd="0" presId="urn:microsoft.com/office/officeart/2018/2/layout/IconVerticalSolidList"/>
    <dgm:cxn modelId="{133D0043-1B94-476E-8FC1-5B1E100A1E9B}" type="presParOf" srcId="{D474282B-3521-47AE-979F-A734FDA051D6}" destId="{9C4B564F-BC1B-4CF4-9577-DC6945A75058}" srcOrd="12" destOrd="0" presId="urn:microsoft.com/office/officeart/2018/2/layout/IconVerticalSolidList"/>
    <dgm:cxn modelId="{23A2C28D-7B36-4A70-A308-6E89D817D3A4}" type="presParOf" srcId="{9C4B564F-BC1B-4CF4-9577-DC6945A75058}" destId="{8B15AB06-5363-400C-8A1D-EEE5E5DACDBC}" srcOrd="0" destOrd="0" presId="urn:microsoft.com/office/officeart/2018/2/layout/IconVerticalSolidList"/>
    <dgm:cxn modelId="{D6FB0F84-AAD6-49B1-84F5-A2178F5988CA}" type="presParOf" srcId="{9C4B564F-BC1B-4CF4-9577-DC6945A75058}" destId="{E5CD6D35-6EAE-41B6-93BC-65A417799D33}" srcOrd="1" destOrd="0" presId="urn:microsoft.com/office/officeart/2018/2/layout/IconVerticalSolidList"/>
    <dgm:cxn modelId="{0653AADA-78D7-479D-96FB-77B2482CC35A}" type="presParOf" srcId="{9C4B564F-BC1B-4CF4-9577-DC6945A75058}" destId="{CA56333C-71CF-4578-AFA4-094CF24C1462}" srcOrd="2" destOrd="0" presId="urn:microsoft.com/office/officeart/2018/2/layout/IconVerticalSolidList"/>
    <dgm:cxn modelId="{D0A2577A-A36B-4889-9543-F9C1A33A728D}" type="presParOf" srcId="{9C4B564F-BC1B-4CF4-9577-DC6945A75058}" destId="{9FA2F6BC-98DB-4076-AA67-E508F562D0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803A86-389D-4742-A81B-889C1E269BF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087BF4-4BB1-47D3-85A4-CEF60E1E687E}">
      <dgm:prSet/>
      <dgm:spPr/>
      <dgm:t>
        <a:bodyPr/>
        <a:lstStyle/>
        <a:p>
          <a:r>
            <a:rPr lang="en-US"/>
            <a:t>Enrollment Averages:</a:t>
          </a:r>
        </a:p>
      </dgm:t>
    </dgm:pt>
    <dgm:pt modelId="{B9F73129-5C86-4AD5-9E95-8E942E2CD011}" type="parTrans" cxnId="{D8F33A75-F574-43E5-9C87-9311CD6281AE}">
      <dgm:prSet/>
      <dgm:spPr/>
      <dgm:t>
        <a:bodyPr/>
        <a:lstStyle/>
        <a:p>
          <a:endParaRPr lang="en-US"/>
        </a:p>
      </dgm:t>
    </dgm:pt>
    <dgm:pt modelId="{4E2EBDDF-35FD-4457-BEE2-59DDC2957294}" type="sibTrans" cxnId="{D8F33A75-F574-43E5-9C87-9311CD6281AE}">
      <dgm:prSet/>
      <dgm:spPr/>
      <dgm:t>
        <a:bodyPr/>
        <a:lstStyle/>
        <a:p>
          <a:endParaRPr lang="en-US"/>
        </a:p>
      </dgm:t>
    </dgm:pt>
    <dgm:pt modelId="{2B4F49ED-6E6B-47D1-842A-78BD4B81B8DE}">
      <dgm:prSet/>
      <dgm:spPr/>
      <dgm:t>
        <a:bodyPr/>
        <a:lstStyle/>
        <a:p>
          <a:r>
            <a:rPr lang="en-US"/>
            <a:t>Pre-pandemic (2016 to 2019): 2909.95 students.</a:t>
          </a:r>
        </a:p>
      </dgm:t>
    </dgm:pt>
    <dgm:pt modelId="{68AEA7CC-C4AF-4A37-8C31-934748FCB9C3}" type="parTrans" cxnId="{4F1BA1AB-C1BD-4B59-B61E-459FEDE316B2}">
      <dgm:prSet/>
      <dgm:spPr/>
      <dgm:t>
        <a:bodyPr/>
        <a:lstStyle/>
        <a:p>
          <a:endParaRPr lang="en-US"/>
        </a:p>
      </dgm:t>
    </dgm:pt>
    <dgm:pt modelId="{3552CD4B-34D0-4DDA-809E-2B2AAB4451FB}" type="sibTrans" cxnId="{4F1BA1AB-C1BD-4B59-B61E-459FEDE316B2}">
      <dgm:prSet/>
      <dgm:spPr/>
      <dgm:t>
        <a:bodyPr/>
        <a:lstStyle/>
        <a:p>
          <a:endParaRPr lang="en-US"/>
        </a:p>
      </dgm:t>
    </dgm:pt>
    <dgm:pt modelId="{F63E2B73-03A2-48D7-8250-B007BE3006FF}">
      <dgm:prSet/>
      <dgm:spPr/>
      <dgm:t>
        <a:bodyPr/>
        <a:lstStyle/>
        <a:p>
          <a:r>
            <a:rPr lang="en-US"/>
            <a:t>Pandemic: (2020 to 2021): 3106.66 students.</a:t>
          </a:r>
        </a:p>
      </dgm:t>
    </dgm:pt>
    <dgm:pt modelId="{0D61199F-CD74-4AEA-8FDF-350BA7A38891}" type="parTrans" cxnId="{06A1A9CE-7D8F-4BB7-92B7-6270926A1E05}">
      <dgm:prSet/>
      <dgm:spPr/>
      <dgm:t>
        <a:bodyPr/>
        <a:lstStyle/>
        <a:p>
          <a:endParaRPr lang="en-US"/>
        </a:p>
      </dgm:t>
    </dgm:pt>
    <dgm:pt modelId="{50E6603F-A429-48DF-B7B1-248B7976CDE9}" type="sibTrans" cxnId="{06A1A9CE-7D8F-4BB7-92B7-6270926A1E05}">
      <dgm:prSet/>
      <dgm:spPr/>
      <dgm:t>
        <a:bodyPr/>
        <a:lstStyle/>
        <a:p>
          <a:endParaRPr lang="en-US"/>
        </a:p>
      </dgm:t>
    </dgm:pt>
    <dgm:pt modelId="{2BF886E5-2853-4C20-A67F-0FEE1D5C48A1}">
      <dgm:prSet/>
      <dgm:spPr/>
      <dgm:t>
        <a:bodyPr/>
        <a:lstStyle/>
        <a:p>
          <a:r>
            <a:rPr lang="en-US"/>
            <a:t>Post-pandemic (2022): 2979.33 students.</a:t>
          </a:r>
        </a:p>
      </dgm:t>
    </dgm:pt>
    <dgm:pt modelId="{2AA34189-B87A-4372-852B-46AA74B7F06E}" type="parTrans" cxnId="{61394F50-DD79-4055-9F43-AE7C53A24D06}">
      <dgm:prSet/>
      <dgm:spPr/>
      <dgm:t>
        <a:bodyPr/>
        <a:lstStyle/>
        <a:p>
          <a:endParaRPr lang="en-US"/>
        </a:p>
      </dgm:t>
    </dgm:pt>
    <dgm:pt modelId="{D92DBCB7-0450-4867-A441-29DF80F6F28C}" type="sibTrans" cxnId="{61394F50-DD79-4055-9F43-AE7C53A24D06}">
      <dgm:prSet/>
      <dgm:spPr/>
      <dgm:t>
        <a:bodyPr/>
        <a:lstStyle/>
        <a:p>
          <a:endParaRPr lang="en-US"/>
        </a:p>
      </dgm:t>
    </dgm:pt>
    <dgm:pt modelId="{9232FA03-4DBD-B04B-8AFF-6446A114BB3F}" type="pres">
      <dgm:prSet presAssocID="{89803A86-389D-4742-A81B-889C1E269BFD}" presName="linear" presStyleCnt="0">
        <dgm:presLayoutVars>
          <dgm:animLvl val="lvl"/>
          <dgm:resizeHandles val="exact"/>
        </dgm:presLayoutVars>
      </dgm:prSet>
      <dgm:spPr/>
    </dgm:pt>
    <dgm:pt modelId="{CD71FEDA-5E59-324F-9341-7AF77C8FF8BA}" type="pres">
      <dgm:prSet presAssocID="{42087BF4-4BB1-47D3-85A4-CEF60E1E68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11A816-C7CA-BE4C-8DD8-6181351E7605}" type="pres">
      <dgm:prSet presAssocID="{4E2EBDDF-35FD-4457-BEE2-59DDC2957294}" presName="spacer" presStyleCnt="0"/>
      <dgm:spPr/>
    </dgm:pt>
    <dgm:pt modelId="{8270A6A2-5E30-324C-9884-5E7717DCD6A6}" type="pres">
      <dgm:prSet presAssocID="{2B4F49ED-6E6B-47D1-842A-78BD4B81B8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73BF199-86A1-1F4B-8697-39379FC25161}" type="pres">
      <dgm:prSet presAssocID="{3552CD4B-34D0-4DDA-809E-2B2AAB4451FB}" presName="spacer" presStyleCnt="0"/>
      <dgm:spPr/>
    </dgm:pt>
    <dgm:pt modelId="{658F618D-2758-9449-BA0C-19A1D88551CB}" type="pres">
      <dgm:prSet presAssocID="{F63E2B73-03A2-48D7-8250-B007BE3006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9731109-D073-BC4A-8445-8344EBE184CE}" type="pres">
      <dgm:prSet presAssocID="{50E6603F-A429-48DF-B7B1-248B7976CDE9}" presName="spacer" presStyleCnt="0"/>
      <dgm:spPr/>
    </dgm:pt>
    <dgm:pt modelId="{153A2EEE-D82D-B64F-8BCE-2F055ED703CE}" type="pres">
      <dgm:prSet presAssocID="{2BF886E5-2853-4C20-A67F-0FEE1D5C48A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632707-D1B3-7540-9C35-690828941ACF}" type="presOf" srcId="{2B4F49ED-6E6B-47D1-842A-78BD4B81B8DE}" destId="{8270A6A2-5E30-324C-9884-5E7717DCD6A6}" srcOrd="0" destOrd="0" presId="urn:microsoft.com/office/officeart/2005/8/layout/vList2"/>
    <dgm:cxn modelId="{61394F50-DD79-4055-9F43-AE7C53A24D06}" srcId="{89803A86-389D-4742-A81B-889C1E269BFD}" destId="{2BF886E5-2853-4C20-A67F-0FEE1D5C48A1}" srcOrd="3" destOrd="0" parTransId="{2AA34189-B87A-4372-852B-46AA74B7F06E}" sibTransId="{D92DBCB7-0450-4867-A441-29DF80F6F28C}"/>
    <dgm:cxn modelId="{F452726E-2E4B-8842-947D-CA8C48C61C2F}" type="presOf" srcId="{2BF886E5-2853-4C20-A67F-0FEE1D5C48A1}" destId="{153A2EEE-D82D-B64F-8BCE-2F055ED703CE}" srcOrd="0" destOrd="0" presId="urn:microsoft.com/office/officeart/2005/8/layout/vList2"/>
    <dgm:cxn modelId="{0D8D7070-98C5-5B44-926C-DB8244797F35}" type="presOf" srcId="{42087BF4-4BB1-47D3-85A4-CEF60E1E687E}" destId="{CD71FEDA-5E59-324F-9341-7AF77C8FF8BA}" srcOrd="0" destOrd="0" presId="urn:microsoft.com/office/officeart/2005/8/layout/vList2"/>
    <dgm:cxn modelId="{D8F33A75-F574-43E5-9C87-9311CD6281AE}" srcId="{89803A86-389D-4742-A81B-889C1E269BFD}" destId="{42087BF4-4BB1-47D3-85A4-CEF60E1E687E}" srcOrd="0" destOrd="0" parTransId="{B9F73129-5C86-4AD5-9E95-8E942E2CD011}" sibTransId="{4E2EBDDF-35FD-4457-BEE2-59DDC2957294}"/>
    <dgm:cxn modelId="{82DB0C9D-EA0B-E04B-BB05-C1661A496578}" type="presOf" srcId="{F63E2B73-03A2-48D7-8250-B007BE3006FF}" destId="{658F618D-2758-9449-BA0C-19A1D88551CB}" srcOrd="0" destOrd="0" presId="urn:microsoft.com/office/officeart/2005/8/layout/vList2"/>
    <dgm:cxn modelId="{4F1BA1AB-C1BD-4B59-B61E-459FEDE316B2}" srcId="{89803A86-389D-4742-A81B-889C1E269BFD}" destId="{2B4F49ED-6E6B-47D1-842A-78BD4B81B8DE}" srcOrd="1" destOrd="0" parTransId="{68AEA7CC-C4AF-4A37-8C31-934748FCB9C3}" sibTransId="{3552CD4B-34D0-4DDA-809E-2B2AAB4451FB}"/>
    <dgm:cxn modelId="{06A1A9CE-7D8F-4BB7-92B7-6270926A1E05}" srcId="{89803A86-389D-4742-A81B-889C1E269BFD}" destId="{F63E2B73-03A2-48D7-8250-B007BE3006FF}" srcOrd="2" destOrd="0" parTransId="{0D61199F-CD74-4AEA-8FDF-350BA7A38891}" sibTransId="{50E6603F-A429-48DF-B7B1-248B7976CDE9}"/>
    <dgm:cxn modelId="{36B6F5E4-C781-624E-8045-131F97CFB8C6}" type="presOf" srcId="{89803A86-389D-4742-A81B-889C1E269BFD}" destId="{9232FA03-4DBD-B04B-8AFF-6446A114BB3F}" srcOrd="0" destOrd="0" presId="urn:microsoft.com/office/officeart/2005/8/layout/vList2"/>
    <dgm:cxn modelId="{ADDF8EBA-0D14-964D-89F4-F93AB7EE0454}" type="presParOf" srcId="{9232FA03-4DBD-B04B-8AFF-6446A114BB3F}" destId="{CD71FEDA-5E59-324F-9341-7AF77C8FF8BA}" srcOrd="0" destOrd="0" presId="urn:microsoft.com/office/officeart/2005/8/layout/vList2"/>
    <dgm:cxn modelId="{9CC5E58B-526C-EA4D-BE70-FBA5024C72B5}" type="presParOf" srcId="{9232FA03-4DBD-B04B-8AFF-6446A114BB3F}" destId="{A811A816-C7CA-BE4C-8DD8-6181351E7605}" srcOrd="1" destOrd="0" presId="urn:microsoft.com/office/officeart/2005/8/layout/vList2"/>
    <dgm:cxn modelId="{EF284D92-3413-7F47-A47E-474B71039EC8}" type="presParOf" srcId="{9232FA03-4DBD-B04B-8AFF-6446A114BB3F}" destId="{8270A6A2-5E30-324C-9884-5E7717DCD6A6}" srcOrd="2" destOrd="0" presId="urn:microsoft.com/office/officeart/2005/8/layout/vList2"/>
    <dgm:cxn modelId="{197EDA07-BB09-264B-9520-E8DBDF8AA4E0}" type="presParOf" srcId="{9232FA03-4DBD-B04B-8AFF-6446A114BB3F}" destId="{373BF199-86A1-1F4B-8697-39379FC25161}" srcOrd="3" destOrd="0" presId="urn:microsoft.com/office/officeart/2005/8/layout/vList2"/>
    <dgm:cxn modelId="{9F982538-61B7-BD4C-8289-0BB79D035601}" type="presParOf" srcId="{9232FA03-4DBD-B04B-8AFF-6446A114BB3F}" destId="{658F618D-2758-9449-BA0C-19A1D88551CB}" srcOrd="4" destOrd="0" presId="urn:microsoft.com/office/officeart/2005/8/layout/vList2"/>
    <dgm:cxn modelId="{C45ADB36-F6FA-AB4F-A1DE-6C3352117268}" type="presParOf" srcId="{9232FA03-4DBD-B04B-8AFF-6446A114BB3F}" destId="{79731109-D073-BC4A-8445-8344EBE184CE}" srcOrd="5" destOrd="0" presId="urn:microsoft.com/office/officeart/2005/8/layout/vList2"/>
    <dgm:cxn modelId="{F97229D7-EF5E-CB47-A085-F23735B3D100}" type="presParOf" srcId="{9232FA03-4DBD-B04B-8AFF-6446A114BB3F}" destId="{153A2EEE-D82D-B64F-8BCE-2F055ED703C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C27CDB-D945-418B-9BA4-37143BF034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F36450-0FAD-4468-A110-6A8F7BDAAB9A}">
      <dgm:prSet/>
      <dgm:spPr/>
      <dgm:t>
        <a:bodyPr/>
        <a:lstStyle/>
        <a:p>
          <a:r>
            <a:rPr lang="en-US"/>
            <a:t>Adaptations During the Pandemic:</a:t>
          </a:r>
        </a:p>
      </dgm:t>
    </dgm:pt>
    <dgm:pt modelId="{4E9E6E18-FF79-437C-84C0-B81747BBCFF7}" type="parTrans" cxnId="{4186C9BC-8FEE-4D67-8164-55D1A1FD856E}">
      <dgm:prSet/>
      <dgm:spPr/>
      <dgm:t>
        <a:bodyPr/>
        <a:lstStyle/>
        <a:p>
          <a:endParaRPr lang="en-US"/>
        </a:p>
      </dgm:t>
    </dgm:pt>
    <dgm:pt modelId="{61F38DE6-ECDD-43B6-9BA0-9737571060F7}" type="sibTrans" cxnId="{4186C9BC-8FEE-4D67-8164-55D1A1FD856E}">
      <dgm:prSet/>
      <dgm:spPr/>
      <dgm:t>
        <a:bodyPr/>
        <a:lstStyle/>
        <a:p>
          <a:endParaRPr lang="en-US"/>
        </a:p>
      </dgm:t>
    </dgm:pt>
    <dgm:pt modelId="{60C5A1F8-CB90-4915-85C0-7C2F5310F2A7}">
      <dgm:prSet/>
      <dgm:spPr/>
      <dgm:t>
        <a:bodyPr/>
        <a:lstStyle/>
        <a:p>
          <a:r>
            <a:rPr lang="en-US"/>
            <a:t>Expanded admissions policies.</a:t>
          </a:r>
        </a:p>
      </dgm:t>
    </dgm:pt>
    <dgm:pt modelId="{9F394D2E-C1DA-4A7A-870F-803392BD93A0}" type="parTrans" cxnId="{C5E111C7-98B5-4E3F-8656-2A54BB275428}">
      <dgm:prSet/>
      <dgm:spPr/>
      <dgm:t>
        <a:bodyPr/>
        <a:lstStyle/>
        <a:p>
          <a:endParaRPr lang="en-US"/>
        </a:p>
      </dgm:t>
    </dgm:pt>
    <dgm:pt modelId="{96B4F9A5-0FEB-4C1C-BD54-3C4A638375EB}" type="sibTrans" cxnId="{C5E111C7-98B5-4E3F-8656-2A54BB275428}">
      <dgm:prSet/>
      <dgm:spPr/>
      <dgm:t>
        <a:bodyPr/>
        <a:lstStyle/>
        <a:p>
          <a:endParaRPr lang="en-US"/>
        </a:p>
      </dgm:t>
    </dgm:pt>
    <dgm:pt modelId="{AEC36E0D-B356-43B0-813E-C17A982C6003}">
      <dgm:prSet/>
      <dgm:spPr/>
      <dgm:t>
        <a:bodyPr/>
        <a:lstStyle/>
        <a:p>
          <a:r>
            <a:rPr lang="en-US"/>
            <a:t>Increased financial aid for students.</a:t>
          </a:r>
        </a:p>
      </dgm:t>
    </dgm:pt>
    <dgm:pt modelId="{FAF4FE21-D62B-42DB-AC35-2B562FFCA44D}" type="parTrans" cxnId="{0CB4BF05-21A2-4935-AB67-2F7800B0BA99}">
      <dgm:prSet/>
      <dgm:spPr/>
      <dgm:t>
        <a:bodyPr/>
        <a:lstStyle/>
        <a:p>
          <a:endParaRPr lang="en-US"/>
        </a:p>
      </dgm:t>
    </dgm:pt>
    <dgm:pt modelId="{E32E5659-EBD9-44F7-8AEB-DC9CEAEAC969}" type="sibTrans" cxnId="{0CB4BF05-21A2-4935-AB67-2F7800B0BA99}">
      <dgm:prSet/>
      <dgm:spPr/>
      <dgm:t>
        <a:bodyPr/>
        <a:lstStyle/>
        <a:p>
          <a:endParaRPr lang="en-US"/>
        </a:p>
      </dgm:t>
    </dgm:pt>
    <dgm:pt modelId="{2DB09CEF-83A0-45B7-83DC-4C76AC9E12CF}">
      <dgm:prSet/>
      <dgm:spPr/>
      <dgm:t>
        <a:bodyPr/>
        <a:lstStyle/>
        <a:p>
          <a:r>
            <a:rPr lang="en-US"/>
            <a:t>Challenges:</a:t>
          </a:r>
        </a:p>
      </dgm:t>
    </dgm:pt>
    <dgm:pt modelId="{BB4E060C-C0FB-43F1-9490-982645ED8A43}" type="parTrans" cxnId="{8A2C0F06-8B61-448E-9F80-C2DE0B204727}">
      <dgm:prSet/>
      <dgm:spPr/>
      <dgm:t>
        <a:bodyPr/>
        <a:lstStyle/>
        <a:p>
          <a:endParaRPr lang="en-US"/>
        </a:p>
      </dgm:t>
    </dgm:pt>
    <dgm:pt modelId="{4F4ABE63-93AF-4FD4-9A73-A30587325EA4}" type="sibTrans" cxnId="{8A2C0F06-8B61-448E-9F80-C2DE0B204727}">
      <dgm:prSet/>
      <dgm:spPr/>
      <dgm:t>
        <a:bodyPr/>
        <a:lstStyle/>
        <a:p>
          <a:endParaRPr lang="en-US"/>
        </a:p>
      </dgm:t>
    </dgm:pt>
    <dgm:pt modelId="{B52F0DD9-6F92-4474-89FF-5A20F03F1FFE}">
      <dgm:prSet/>
      <dgm:spPr/>
      <dgm:t>
        <a:bodyPr/>
        <a:lstStyle/>
        <a:p>
          <a:r>
            <a:rPr lang="en-US"/>
            <a:t>Digital divide limited access to resources for some students. Resource disparities affected institutional responses.</a:t>
          </a:r>
        </a:p>
      </dgm:t>
    </dgm:pt>
    <dgm:pt modelId="{8E6A824D-7CEF-4FC7-973D-1091BCD3406F}" type="parTrans" cxnId="{69A3B360-BDDD-47B2-B903-42C07A65E37F}">
      <dgm:prSet/>
      <dgm:spPr/>
      <dgm:t>
        <a:bodyPr/>
        <a:lstStyle/>
        <a:p>
          <a:endParaRPr lang="en-US"/>
        </a:p>
      </dgm:t>
    </dgm:pt>
    <dgm:pt modelId="{21E02693-901C-4E6B-9426-B73E6E746F95}" type="sibTrans" cxnId="{69A3B360-BDDD-47B2-B903-42C07A65E37F}">
      <dgm:prSet/>
      <dgm:spPr/>
      <dgm:t>
        <a:bodyPr/>
        <a:lstStyle/>
        <a:p>
          <a:endParaRPr lang="en-US"/>
        </a:p>
      </dgm:t>
    </dgm:pt>
    <dgm:pt modelId="{538778B0-937B-45FC-B473-A93FA9CC179D}" type="pres">
      <dgm:prSet presAssocID="{20C27CDB-D945-418B-9BA4-37143BF0344F}" presName="root" presStyleCnt="0">
        <dgm:presLayoutVars>
          <dgm:dir/>
          <dgm:resizeHandles val="exact"/>
        </dgm:presLayoutVars>
      </dgm:prSet>
      <dgm:spPr/>
    </dgm:pt>
    <dgm:pt modelId="{014D39AA-6503-4B8C-BA53-5CCCB1409D30}" type="pres">
      <dgm:prSet presAssocID="{00F36450-0FAD-4468-A110-6A8F7BDAAB9A}" presName="compNode" presStyleCnt="0"/>
      <dgm:spPr/>
    </dgm:pt>
    <dgm:pt modelId="{FE471F22-D3F2-4FD7-B3BE-C600F5D17875}" type="pres">
      <dgm:prSet presAssocID="{00F36450-0FAD-4468-A110-6A8F7BDAAB9A}" presName="bgRect" presStyleLbl="bgShp" presStyleIdx="0" presStyleCnt="5"/>
      <dgm:spPr/>
    </dgm:pt>
    <dgm:pt modelId="{9F917B57-096F-4C37-8D11-C7E4FC5EDC44}" type="pres">
      <dgm:prSet presAssocID="{00F36450-0FAD-4468-A110-6A8F7BDAAB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40C9DA7-3E95-444B-83B7-E6A35D958A44}" type="pres">
      <dgm:prSet presAssocID="{00F36450-0FAD-4468-A110-6A8F7BDAAB9A}" presName="spaceRect" presStyleCnt="0"/>
      <dgm:spPr/>
    </dgm:pt>
    <dgm:pt modelId="{C94D7122-C990-4AD5-BE83-5995E12C81AF}" type="pres">
      <dgm:prSet presAssocID="{00F36450-0FAD-4468-A110-6A8F7BDAAB9A}" presName="parTx" presStyleLbl="revTx" presStyleIdx="0" presStyleCnt="5">
        <dgm:presLayoutVars>
          <dgm:chMax val="0"/>
          <dgm:chPref val="0"/>
        </dgm:presLayoutVars>
      </dgm:prSet>
      <dgm:spPr/>
    </dgm:pt>
    <dgm:pt modelId="{0354D4A9-E2BF-4E4E-9726-A2C138628E4B}" type="pres">
      <dgm:prSet presAssocID="{61F38DE6-ECDD-43B6-9BA0-9737571060F7}" presName="sibTrans" presStyleCnt="0"/>
      <dgm:spPr/>
    </dgm:pt>
    <dgm:pt modelId="{905240D4-667A-4ED6-A760-B25B503748D7}" type="pres">
      <dgm:prSet presAssocID="{60C5A1F8-CB90-4915-85C0-7C2F5310F2A7}" presName="compNode" presStyleCnt="0"/>
      <dgm:spPr/>
    </dgm:pt>
    <dgm:pt modelId="{1C97B567-9163-4025-9C5E-063E2FEFA680}" type="pres">
      <dgm:prSet presAssocID="{60C5A1F8-CB90-4915-85C0-7C2F5310F2A7}" presName="bgRect" presStyleLbl="bgShp" presStyleIdx="1" presStyleCnt="5"/>
      <dgm:spPr/>
    </dgm:pt>
    <dgm:pt modelId="{8332B66E-0640-41C0-BD3E-4965C6501736}" type="pres">
      <dgm:prSet presAssocID="{60C5A1F8-CB90-4915-85C0-7C2F5310F2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B3DB4FD-776A-4EC0-9992-DD54700361DA}" type="pres">
      <dgm:prSet presAssocID="{60C5A1F8-CB90-4915-85C0-7C2F5310F2A7}" presName="spaceRect" presStyleCnt="0"/>
      <dgm:spPr/>
    </dgm:pt>
    <dgm:pt modelId="{215B5E52-A45C-430E-8C13-6EC97F6340AB}" type="pres">
      <dgm:prSet presAssocID="{60C5A1F8-CB90-4915-85C0-7C2F5310F2A7}" presName="parTx" presStyleLbl="revTx" presStyleIdx="1" presStyleCnt="5">
        <dgm:presLayoutVars>
          <dgm:chMax val="0"/>
          <dgm:chPref val="0"/>
        </dgm:presLayoutVars>
      </dgm:prSet>
      <dgm:spPr/>
    </dgm:pt>
    <dgm:pt modelId="{80CA7393-D645-4BBD-8CBF-4469AC13D05B}" type="pres">
      <dgm:prSet presAssocID="{96B4F9A5-0FEB-4C1C-BD54-3C4A638375EB}" presName="sibTrans" presStyleCnt="0"/>
      <dgm:spPr/>
    </dgm:pt>
    <dgm:pt modelId="{C5BDCD93-AC28-4EE9-898B-FAA4AFE130E7}" type="pres">
      <dgm:prSet presAssocID="{AEC36E0D-B356-43B0-813E-C17A982C6003}" presName="compNode" presStyleCnt="0"/>
      <dgm:spPr/>
    </dgm:pt>
    <dgm:pt modelId="{64FA3AB4-10DA-4F04-B92A-88D240DC935E}" type="pres">
      <dgm:prSet presAssocID="{AEC36E0D-B356-43B0-813E-C17A982C6003}" presName="bgRect" presStyleLbl="bgShp" presStyleIdx="2" presStyleCnt="5"/>
      <dgm:spPr/>
    </dgm:pt>
    <dgm:pt modelId="{D6943048-A2F4-45A8-BC82-271E60777D77}" type="pres">
      <dgm:prSet presAssocID="{AEC36E0D-B356-43B0-813E-C17A982C600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B1206F0-D78C-43DA-9F1E-8788CE9ED7D0}" type="pres">
      <dgm:prSet presAssocID="{AEC36E0D-B356-43B0-813E-C17A982C6003}" presName="spaceRect" presStyleCnt="0"/>
      <dgm:spPr/>
    </dgm:pt>
    <dgm:pt modelId="{EF575707-6788-45B1-801A-0BCC854869D7}" type="pres">
      <dgm:prSet presAssocID="{AEC36E0D-B356-43B0-813E-C17A982C6003}" presName="parTx" presStyleLbl="revTx" presStyleIdx="2" presStyleCnt="5">
        <dgm:presLayoutVars>
          <dgm:chMax val="0"/>
          <dgm:chPref val="0"/>
        </dgm:presLayoutVars>
      </dgm:prSet>
      <dgm:spPr/>
    </dgm:pt>
    <dgm:pt modelId="{E79E739F-8C2E-4125-942F-366384732A35}" type="pres">
      <dgm:prSet presAssocID="{E32E5659-EBD9-44F7-8AEB-DC9CEAEAC969}" presName="sibTrans" presStyleCnt="0"/>
      <dgm:spPr/>
    </dgm:pt>
    <dgm:pt modelId="{D43DE69A-0A23-4197-9F5C-A2C1D2004962}" type="pres">
      <dgm:prSet presAssocID="{2DB09CEF-83A0-45B7-83DC-4C76AC9E12CF}" presName="compNode" presStyleCnt="0"/>
      <dgm:spPr/>
    </dgm:pt>
    <dgm:pt modelId="{9D531CC6-E383-4990-A8B7-3CBB5CD75B0E}" type="pres">
      <dgm:prSet presAssocID="{2DB09CEF-83A0-45B7-83DC-4C76AC9E12CF}" presName="bgRect" presStyleLbl="bgShp" presStyleIdx="3" presStyleCnt="5"/>
      <dgm:spPr/>
    </dgm:pt>
    <dgm:pt modelId="{9D8AB7CD-8668-4001-A89C-79687B0882F9}" type="pres">
      <dgm:prSet presAssocID="{2DB09CEF-83A0-45B7-83DC-4C76AC9E12C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BF5378F0-1577-45E1-9246-7FD157BCE0C6}" type="pres">
      <dgm:prSet presAssocID="{2DB09CEF-83A0-45B7-83DC-4C76AC9E12CF}" presName="spaceRect" presStyleCnt="0"/>
      <dgm:spPr/>
    </dgm:pt>
    <dgm:pt modelId="{268AC2F0-8078-4846-AA4C-671E772C4ADE}" type="pres">
      <dgm:prSet presAssocID="{2DB09CEF-83A0-45B7-83DC-4C76AC9E12CF}" presName="parTx" presStyleLbl="revTx" presStyleIdx="3" presStyleCnt="5">
        <dgm:presLayoutVars>
          <dgm:chMax val="0"/>
          <dgm:chPref val="0"/>
        </dgm:presLayoutVars>
      </dgm:prSet>
      <dgm:spPr/>
    </dgm:pt>
    <dgm:pt modelId="{3A3D11E7-EEDA-4AA0-8BB6-67F53F3A9569}" type="pres">
      <dgm:prSet presAssocID="{4F4ABE63-93AF-4FD4-9A73-A30587325EA4}" presName="sibTrans" presStyleCnt="0"/>
      <dgm:spPr/>
    </dgm:pt>
    <dgm:pt modelId="{8F97A968-1A98-4964-A020-2C0C6E3C640E}" type="pres">
      <dgm:prSet presAssocID="{B52F0DD9-6F92-4474-89FF-5A20F03F1FFE}" presName="compNode" presStyleCnt="0"/>
      <dgm:spPr/>
    </dgm:pt>
    <dgm:pt modelId="{FA830BBD-AD4E-458C-9A4D-65B09019557E}" type="pres">
      <dgm:prSet presAssocID="{B52F0DD9-6F92-4474-89FF-5A20F03F1FFE}" presName="bgRect" presStyleLbl="bgShp" presStyleIdx="4" presStyleCnt="5"/>
      <dgm:spPr/>
    </dgm:pt>
    <dgm:pt modelId="{76EE5AA0-7F1B-48C6-95A4-251F95393523}" type="pres">
      <dgm:prSet presAssocID="{B52F0DD9-6F92-4474-89FF-5A20F03F1F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9240785-F568-4410-89A1-1E3B6DA54CA0}" type="pres">
      <dgm:prSet presAssocID="{B52F0DD9-6F92-4474-89FF-5A20F03F1FFE}" presName="spaceRect" presStyleCnt="0"/>
      <dgm:spPr/>
    </dgm:pt>
    <dgm:pt modelId="{6F0D3F3C-E3E0-4F1B-8916-1D1B983B5CBB}" type="pres">
      <dgm:prSet presAssocID="{B52F0DD9-6F92-4474-89FF-5A20F03F1FF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CB4BF05-21A2-4935-AB67-2F7800B0BA99}" srcId="{20C27CDB-D945-418B-9BA4-37143BF0344F}" destId="{AEC36E0D-B356-43B0-813E-C17A982C6003}" srcOrd="2" destOrd="0" parTransId="{FAF4FE21-D62B-42DB-AC35-2B562FFCA44D}" sibTransId="{E32E5659-EBD9-44F7-8AEB-DC9CEAEAC969}"/>
    <dgm:cxn modelId="{8A2C0F06-8B61-448E-9F80-C2DE0B204727}" srcId="{20C27CDB-D945-418B-9BA4-37143BF0344F}" destId="{2DB09CEF-83A0-45B7-83DC-4C76AC9E12CF}" srcOrd="3" destOrd="0" parTransId="{BB4E060C-C0FB-43F1-9490-982645ED8A43}" sibTransId="{4F4ABE63-93AF-4FD4-9A73-A30587325EA4}"/>
    <dgm:cxn modelId="{E079AD3E-E573-492A-A76C-24A597DAA511}" type="presOf" srcId="{AEC36E0D-B356-43B0-813E-C17A982C6003}" destId="{EF575707-6788-45B1-801A-0BCC854869D7}" srcOrd="0" destOrd="0" presId="urn:microsoft.com/office/officeart/2018/2/layout/IconVerticalSolidList"/>
    <dgm:cxn modelId="{D44E3841-B722-425C-A08D-D5EA377EA97A}" type="presOf" srcId="{B52F0DD9-6F92-4474-89FF-5A20F03F1FFE}" destId="{6F0D3F3C-E3E0-4F1B-8916-1D1B983B5CBB}" srcOrd="0" destOrd="0" presId="urn:microsoft.com/office/officeart/2018/2/layout/IconVerticalSolidList"/>
    <dgm:cxn modelId="{C4C5AB58-4886-4DC4-AF61-86E4AC56EA85}" type="presOf" srcId="{20C27CDB-D945-418B-9BA4-37143BF0344F}" destId="{538778B0-937B-45FC-B473-A93FA9CC179D}" srcOrd="0" destOrd="0" presId="urn:microsoft.com/office/officeart/2018/2/layout/IconVerticalSolidList"/>
    <dgm:cxn modelId="{69A3B360-BDDD-47B2-B903-42C07A65E37F}" srcId="{20C27CDB-D945-418B-9BA4-37143BF0344F}" destId="{B52F0DD9-6F92-4474-89FF-5A20F03F1FFE}" srcOrd="4" destOrd="0" parTransId="{8E6A824D-7CEF-4FC7-973D-1091BCD3406F}" sibTransId="{21E02693-901C-4E6B-9426-B73E6E746F95}"/>
    <dgm:cxn modelId="{DABF6192-DC08-47A8-B9CB-8A3C60E094F1}" type="presOf" srcId="{2DB09CEF-83A0-45B7-83DC-4C76AC9E12CF}" destId="{268AC2F0-8078-4846-AA4C-671E772C4ADE}" srcOrd="0" destOrd="0" presId="urn:microsoft.com/office/officeart/2018/2/layout/IconVerticalSolidList"/>
    <dgm:cxn modelId="{A88832A0-1F28-4D18-9594-E526C3405BD4}" type="presOf" srcId="{60C5A1F8-CB90-4915-85C0-7C2F5310F2A7}" destId="{215B5E52-A45C-430E-8C13-6EC97F6340AB}" srcOrd="0" destOrd="0" presId="urn:microsoft.com/office/officeart/2018/2/layout/IconVerticalSolidList"/>
    <dgm:cxn modelId="{4186C9BC-8FEE-4D67-8164-55D1A1FD856E}" srcId="{20C27CDB-D945-418B-9BA4-37143BF0344F}" destId="{00F36450-0FAD-4468-A110-6A8F7BDAAB9A}" srcOrd="0" destOrd="0" parTransId="{4E9E6E18-FF79-437C-84C0-B81747BBCFF7}" sibTransId="{61F38DE6-ECDD-43B6-9BA0-9737571060F7}"/>
    <dgm:cxn modelId="{993B07BE-9ACE-478E-AF5D-D695C2056AE8}" type="presOf" srcId="{00F36450-0FAD-4468-A110-6A8F7BDAAB9A}" destId="{C94D7122-C990-4AD5-BE83-5995E12C81AF}" srcOrd="0" destOrd="0" presId="urn:microsoft.com/office/officeart/2018/2/layout/IconVerticalSolidList"/>
    <dgm:cxn modelId="{C5E111C7-98B5-4E3F-8656-2A54BB275428}" srcId="{20C27CDB-D945-418B-9BA4-37143BF0344F}" destId="{60C5A1F8-CB90-4915-85C0-7C2F5310F2A7}" srcOrd="1" destOrd="0" parTransId="{9F394D2E-C1DA-4A7A-870F-803392BD93A0}" sibTransId="{96B4F9A5-0FEB-4C1C-BD54-3C4A638375EB}"/>
    <dgm:cxn modelId="{9B5E0D4D-0AD7-4DDD-87D0-45AA7226F84A}" type="presParOf" srcId="{538778B0-937B-45FC-B473-A93FA9CC179D}" destId="{014D39AA-6503-4B8C-BA53-5CCCB1409D30}" srcOrd="0" destOrd="0" presId="urn:microsoft.com/office/officeart/2018/2/layout/IconVerticalSolidList"/>
    <dgm:cxn modelId="{8185EF17-A57C-478D-A45B-1E3CE1A9FCCE}" type="presParOf" srcId="{014D39AA-6503-4B8C-BA53-5CCCB1409D30}" destId="{FE471F22-D3F2-4FD7-B3BE-C600F5D17875}" srcOrd="0" destOrd="0" presId="urn:microsoft.com/office/officeart/2018/2/layout/IconVerticalSolidList"/>
    <dgm:cxn modelId="{3BFEE7DB-BE23-4EEB-895B-A539A8102BA7}" type="presParOf" srcId="{014D39AA-6503-4B8C-BA53-5CCCB1409D30}" destId="{9F917B57-096F-4C37-8D11-C7E4FC5EDC44}" srcOrd="1" destOrd="0" presId="urn:microsoft.com/office/officeart/2018/2/layout/IconVerticalSolidList"/>
    <dgm:cxn modelId="{E8870DEA-271D-4422-9011-285B000DB535}" type="presParOf" srcId="{014D39AA-6503-4B8C-BA53-5CCCB1409D30}" destId="{640C9DA7-3E95-444B-83B7-E6A35D958A44}" srcOrd="2" destOrd="0" presId="urn:microsoft.com/office/officeart/2018/2/layout/IconVerticalSolidList"/>
    <dgm:cxn modelId="{1E734E34-BD77-409B-9808-2C2DD8836D88}" type="presParOf" srcId="{014D39AA-6503-4B8C-BA53-5CCCB1409D30}" destId="{C94D7122-C990-4AD5-BE83-5995E12C81AF}" srcOrd="3" destOrd="0" presId="urn:microsoft.com/office/officeart/2018/2/layout/IconVerticalSolidList"/>
    <dgm:cxn modelId="{CC6C3DEE-1D09-4877-81B4-188B731CC9CD}" type="presParOf" srcId="{538778B0-937B-45FC-B473-A93FA9CC179D}" destId="{0354D4A9-E2BF-4E4E-9726-A2C138628E4B}" srcOrd="1" destOrd="0" presId="urn:microsoft.com/office/officeart/2018/2/layout/IconVerticalSolidList"/>
    <dgm:cxn modelId="{12F7382D-0D5D-4A9E-B98E-0EB6776618C8}" type="presParOf" srcId="{538778B0-937B-45FC-B473-A93FA9CC179D}" destId="{905240D4-667A-4ED6-A760-B25B503748D7}" srcOrd="2" destOrd="0" presId="urn:microsoft.com/office/officeart/2018/2/layout/IconVerticalSolidList"/>
    <dgm:cxn modelId="{D99797B8-8BC9-475F-9AE7-1D8836E3EB52}" type="presParOf" srcId="{905240D4-667A-4ED6-A760-B25B503748D7}" destId="{1C97B567-9163-4025-9C5E-063E2FEFA680}" srcOrd="0" destOrd="0" presId="urn:microsoft.com/office/officeart/2018/2/layout/IconVerticalSolidList"/>
    <dgm:cxn modelId="{CD47368A-2D4E-461C-9E1C-793B83DCDEE0}" type="presParOf" srcId="{905240D4-667A-4ED6-A760-B25B503748D7}" destId="{8332B66E-0640-41C0-BD3E-4965C6501736}" srcOrd="1" destOrd="0" presId="urn:microsoft.com/office/officeart/2018/2/layout/IconVerticalSolidList"/>
    <dgm:cxn modelId="{EFDA673E-14B0-4A97-92F0-58725D0F0340}" type="presParOf" srcId="{905240D4-667A-4ED6-A760-B25B503748D7}" destId="{BB3DB4FD-776A-4EC0-9992-DD54700361DA}" srcOrd="2" destOrd="0" presId="urn:microsoft.com/office/officeart/2018/2/layout/IconVerticalSolidList"/>
    <dgm:cxn modelId="{F807CE91-8D34-48AF-BCD0-DA51E2746AA4}" type="presParOf" srcId="{905240D4-667A-4ED6-A760-B25B503748D7}" destId="{215B5E52-A45C-430E-8C13-6EC97F6340AB}" srcOrd="3" destOrd="0" presId="urn:microsoft.com/office/officeart/2018/2/layout/IconVerticalSolidList"/>
    <dgm:cxn modelId="{A7F3F766-FBD0-4E1B-8599-53CCD7ACF2DE}" type="presParOf" srcId="{538778B0-937B-45FC-B473-A93FA9CC179D}" destId="{80CA7393-D645-4BBD-8CBF-4469AC13D05B}" srcOrd="3" destOrd="0" presId="urn:microsoft.com/office/officeart/2018/2/layout/IconVerticalSolidList"/>
    <dgm:cxn modelId="{883EFFFE-43BC-455E-A2B4-53553014666A}" type="presParOf" srcId="{538778B0-937B-45FC-B473-A93FA9CC179D}" destId="{C5BDCD93-AC28-4EE9-898B-FAA4AFE130E7}" srcOrd="4" destOrd="0" presId="urn:microsoft.com/office/officeart/2018/2/layout/IconVerticalSolidList"/>
    <dgm:cxn modelId="{3D058A58-A109-44B1-B39D-C8BBFEAB4510}" type="presParOf" srcId="{C5BDCD93-AC28-4EE9-898B-FAA4AFE130E7}" destId="{64FA3AB4-10DA-4F04-B92A-88D240DC935E}" srcOrd="0" destOrd="0" presId="urn:microsoft.com/office/officeart/2018/2/layout/IconVerticalSolidList"/>
    <dgm:cxn modelId="{21CDF003-8C57-4305-ACC1-B5921B2CC1AD}" type="presParOf" srcId="{C5BDCD93-AC28-4EE9-898B-FAA4AFE130E7}" destId="{D6943048-A2F4-45A8-BC82-271E60777D77}" srcOrd="1" destOrd="0" presId="urn:microsoft.com/office/officeart/2018/2/layout/IconVerticalSolidList"/>
    <dgm:cxn modelId="{E6F485C2-96CC-4ECA-88DD-AE855F2118A8}" type="presParOf" srcId="{C5BDCD93-AC28-4EE9-898B-FAA4AFE130E7}" destId="{1B1206F0-D78C-43DA-9F1E-8788CE9ED7D0}" srcOrd="2" destOrd="0" presId="urn:microsoft.com/office/officeart/2018/2/layout/IconVerticalSolidList"/>
    <dgm:cxn modelId="{F557DDDE-AD52-427F-96DC-DF04DAC65526}" type="presParOf" srcId="{C5BDCD93-AC28-4EE9-898B-FAA4AFE130E7}" destId="{EF575707-6788-45B1-801A-0BCC854869D7}" srcOrd="3" destOrd="0" presId="urn:microsoft.com/office/officeart/2018/2/layout/IconVerticalSolidList"/>
    <dgm:cxn modelId="{8893BF64-F641-4BCD-9213-0590D17FD026}" type="presParOf" srcId="{538778B0-937B-45FC-B473-A93FA9CC179D}" destId="{E79E739F-8C2E-4125-942F-366384732A35}" srcOrd="5" destOrd="0" presId="urn:microsoft.com/office/officeart/2018/2/layout/IconVerticalSolidList"/>
    <dgm:cxn modelId="{0D6EFC94-E44B-4851-8EC8-3CFDD38D44B8}" type="presParOf" srcId="{538778B0-937B-45FC-B473-A93FA9CC179D}" destId="{D43DE69A-0A23-4197-9F5C-A2C1D2004962}" srcOrd="6" destOrd="0" presId="urn:microsoft.com/office/officeart/2018/2/layout/IconVerticalSolidList"/>
    <dgm:cxn modelId="{9A260AAF-D3AC-4114-B2FE-953DAAA883BC}" type="presParOf" srcId="{D43DE69A-0A23-4197-9F5C-A2C1D2004962}" destId="{9D531CC6-E383-4990-A8B7-3CBB5CD75B0E}" srcOrd="0" destOrd="0" presId="urn:microsoft.com/office/officeart/2018/2/layout/IconVerticalSolidList"/>
    <dgm:cxn modelId="{6669E691-E873-4EAA-A773-D8886212E78E}" type="presParOf" srcId="{D43DE69A-0A23-4197-9F5C-A2C1D2004962}" destId="{9D8AB7CD-8668-4001-A89C-79687B0882F9}" srcOrd="1" destOrd="0" presId="urn:microsoft.com/office/officeart/2018/2/layout/IconVerticalSolidList"/>
    <dgm:cxn modelId="{C1C58A28-4C75-4DA9-9C0B-0BF579F098A7}" type="presParOf" srcId="{D43DE69A-0A23-4197-9F5C-A2C1D2004962}" destId="{BF5378F0-1577-45E1-9246-7FD157BCE0C6}" srcOrd="2" destOrd="0" presId="urn:microsoft.com/office/officeart/2018/2/layout/IconVerticalSolidList"/>
    <dgm:cxn modelId="{0CCA29E6-A059-4AF3-94C6-44C1D7364B2D}" type="presParOf" srcId="{D43DE69A-0A23-4197-9F5C-A2C1D2004962}" destId="{268AC2F0-8078-4846-AA4C-671E772C4ADE}" srcOrd="3" destOrd="0" presId="urn:microsoft.com/office/officeart/2018/2/layout/IconVerticalSolidList"/>
    <dgm:cxn modelId="{C7AE1C36-831C-4254-888D-6A5DB62E7D95}" type="presParOf" srcId="{538778B0-937B-45FC-B473-A93FA9CC179D}" destId="{3A3D11E7-EEDA-4AA0-8BB6-67F53F3A9569}" srcOrd="7" destOrd="0" presId="urn:microsoft.com/office/officeart/2018/2/layout/IconVerticalSolidList"/>
    <dgm:cxn modelId="{5027D6E6-FC4E-4031-8A55-DCA47791B2BB}" type="presParOf" srcId="{538778B0-937B-45FC-B473-A93FA9CC179D}" destId="{8F97A968-1A98-4964-A020-2C0C6E3C640E}" srcOrd="8" destOrd="0" presId="urn:microsoft.com/office/officeart/2018/2/layout/IconVerticalSolidList"/>
    <dgm:cxn modelId="{AEFE4EA2-FAF6-43DA-92FB-6FBFA48C722C}" type="presParOf" srcId="{8F97A968-1A98-4964-A020-2C0C6E3C640E}" destId="{FA830BBD-AD4E-458C-9A4D-65B09019557E}" srcOrd="0" destOrd="0" presId="urn:microsoft.com/office/officeart/2018/2/layout/IconVerticalSolidList"/>
    <dgm:cxn modelId="{C7247FE3-6120-430F-99B1-7820F9A5987F}" type="presParOf" srcId="{8F97A968-1A98-4964-A020-2C0C6E3C640E}" destId="{76EE5AA0-7F1B-48C6-95A4-251F95393523}" srcOrd="1" destOrd="0" presId="urn:microsoft.com/office/officeart/2018/2/layout/IconVerticalSolidList"/>
    <dgm:cxn modelId="{0C986DF7-5947-4203-89C3-D5E4F99BD93B}" type="presParOf" srcId="{8F97A968-1A98-4964-A020-2C0C6E3C640E}" destId="{C9240785-F568-4410-89A1-1E3B6DA54CA0}" srcOrd="2" destOrd="0" presId="urn:microsoft.com/office/officeart/2018/2/layout/IconVerticalSolidList"/>
    <dgm:cxn modelId="{0E585BD5-803A-4E18-823C-2E86A34A1728}" type="presParOf" srcId="{8F97A968-1A98-4964-A020-2C0C6E3C640E}" destId="{6F0D3F3C-E3E0-4F1B-8916-1D1B983B5C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05053A-4744-43EC-BD95-794637DF89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096E23-58B7-4860-A49D-7C001276AB7A}">
      <dgm:prSet/>
      <dgm:spPr/>
      <dgm:t>
        <a:bodyPr/>
        <a:lstStyle/>
        <a:p>
          <a:r>
            <a:rPr lang="en-US"/>
            <a:t>Key Takeaways:</a:t>
          </a:r>
        </a:p>
      </dgm:t>
    </dgm:pt>
    <dgm:pt modelId="{C46F9BA6-0C78-44A3-ABAD-5C791F4DF695}" type="parTrans" cxnId="{0E7CE616-7F0E-434F-BBDF-C226D163E8B3}">
      <dgm:prSet/>
      <dgm:spPr/>
      <dgm:t>
        <a:bodyPr/>
        <a:lstStyle/>
        <a:p>
          <a:endParaRPr lang="en-US"/>
        </a:p>
      </dgm:t>
    </dgm:pt>
    <dgm:pt modelId="{22741F7B-DE3F-46D2-A20F-5C1171E0D0EC}" type="sibTrans" cxnId="{0E7CE616-7F0E-434F-BBDF-C226D163E8B3}">
      <dgm:prSet/>
      <dgm:spPr/>
      <dgm:t>
        <a:bodyPr/>
        <a:lstStyle/>
        <a:p>
          <a:endParaRPr lang="en-US"/>
        </a:p>
      </dgm:t>
    </dgm:pt>
    <dgm:pt modelId="{20058B6C-42D2-4DB6-8577-1CB5A59AB767}">
      <dgm:prSet/>
      <dgm:spPr/>
      <dgm:t>
        <a:bodyPr/>
        <a:lstStyle/>
        <a:p>
          <a:r>
            <a:rPr lang="en-US"/>
            <a:t>COVID-19 significantly impacted undergraduate enrollment, with variations across states and institutions.</a:t>
          </a:r>
        </a:p>
      </dgm:t>
    </dgm:pt>
    <dgm:pt modelId="{2DDA21A5-A0E1-4218-A56A-34AC2219306F}" type="parTrans" cxnId="{33E8D10A-D757-4822-B930-72FADB5361F9}">
      <dgm:prSet/>
      <dgm:spPr/>
      <dgm:t>
        <a:bodyPr/>
        <a:lstStyle/>
        <a:p>
          <a:endParaRPr lang="en-US"/>
        </a:p>
      </dgm:t>
    </dgm:pt>
    <dgm:pt modelId="{4A0B0AFC-D56D-439E-B5D3-864284E249A2}" type="sibTrans" cxnId="{33E8D10A-D757-4822-B930-72FADB5361F9}">
      <dgm:prSet/>
      <dgm:spPr/>
      <dgm:t>
        <a:bodyPr/>
        <a:lstStyle/>
        <a:p>
          <a:endParaRPr lang="en-US"/>
        </a:p>
      </dgm:t>
    </dgm:pt>
    <dgm:pt modelId="{1D514060-7182-4A82-B369-FE5F04CCA6E3}">
      <dgm:prSet/>
      <dgm:spPr/>
      <dgm:t>
        <a:bodyPr/>
        <a:lstStyle/>
        <a:p>
          <a:r>
            <a:rPr lang="en-US"/>
            <a:t>Public institutions showed more resilience than private ones.</a:t>
          </a:r>
        </a:p>
      </dgm:t>
    </dgm:pt>
    <dgm:pt modelId="{2FB801B8-2C60-43E2-97D3-268738A00723}" type="parTrans" cxnId="{1D4BED29-1663-41DD-AF27-CC81BD13697E}">
      <dgm:prSet/>
      <dgm:spPr/>
      <dgm:t>
        <a:bodyPr/>
        <a:lstStyle/>
        <a:p>
          <a:endParaRPr lang="en-US"/>
        </a:p>
      </dgm:t>
    </dgm:pt>
    <dgm:pt modelId="{B987C389-8903-4A2F-8E3F-52464B0898D9}" type="sibTrans" cxnId="{1D4BED29-1663-41DD-AF27-CC81BD13697E}">
      <dgm:prSet/>
      <dgm:spPr/>
      <dgm:t>
        <a:bodyPr/>
        <a:lstStyle/>
        <a:p>
          <a:endParaRPr lang="en-US"/>
        </a:p>
      </dgm:t>
    </dgm:pt>
    <dgm:pt modelId="{B03C668D-3947-4022-8C4A-C1EA15FEEED9}">
      <dgm:prSet/>
      <dgm:spPr/>
      <dgm:t>
        <a:bodyPr/>
        <a:lstStyle/>
        <a:p>
          <a:r>
            <a:rPr lang="en-US"/>
            <a:t>Enrollment declined more sharply post-pandemic than during the pandemic.</a:t>
          </a:r>
        </a:p>
      </dgm:t>
    </dgm:pt>
    <dgm:pt modelId="{B597118D-DD22-455B-8FAC-28BE1567470E}" type="parTrans" cxnId="{A083829C-73DD-423D-8CEC-56CD064C1C35}">
      <dgm:prSet/>
      <dgm:spPr/>
      <dgm:t>
        <a:bodyPr/>
        <a:lstStyle/>
        <a:p>
          <a:endParaRPr lang="en-US"/>
        </a:p>
      </dgm:t>
    </dgm:pt>
    <dgm:pt modelId="{87C3473A-4C1D-4C46-B0D8-D6B429C18240}" type="sibTrans" cxnId="{A083829C-73DD-423D-8CEC-56CD064C1C35}">
      <dgm:prSet/>
      <dgm:spPr/>
      <dgm:t>
        <a:bodyPr/>
        <a:lstStyle/>
        <a:p>
          <a:endParaRPr lang="en-US"/>
        </a:p>
      </dgm:t>
    </dgm:pt>
    <dgm:pt modelId="{05BFF6C4-DA1E-4F07-94F8-8D7E5B5A997F}">
      <dgm:prSet/>
      <dgm:spPr/>
      <dgm:t>
        <a:bodyPr/>
        <a:lstStyle/>
        <a:p>
          <a:r>
            <a:rPr lang="en-US"/>
            <a:t>Future Research Recommendations:</a:t>
          </a:r>
        </a:p>
      </dgm:t>
    </dgm:pt>
    <dgm:pt modelId="{E1F4EBE9-ECB5-47A7-9879-DB96647FDB1E}" type="parTrans" cxnId="{046A5ADB-E909-4AA4-A055-714488FA382A}">
      <dgm:prSet/>
      <dgm:spPr/>
      <dgm:t>
        <a:bodyPr/>
        <a:lstStyle/>
        <a:p>
          <a:endParaRPr lang="en-US"/>
        </a:p>
      </dgm:t>
    </dgm:pt>
    <dgm:pt modelId="{ACE56C36-F3D6-487D-B21C-6146252A8F14}" type="sibTrans" cxnId="{046A5ADB-E909-4AA4-A055-714488FA382A}">
      <dgm:prSet/>
      <dgm:spPr/>
      <dgm:t>
        <a:bodyPr/>
        <a:lstStyle/>
        <a:p>
          <a:endParaRPr lang="en-US"/>
        </a:p>
      </dgm:t>
    </dgm:pt>
    <dgm:pt modelId="{62D14142-4FA8-4AE7-A5B4-D0BEA94F6EB3}">
      <dgm:prSet/>
      <dgm:spPr/>
      <dgm:t>
        <a:bodyPr/>
        <a:lstStyle/>
        <a:p>
          <a:r>
            <a:rPr lang="en-US"/>
            <a:t>Explore the long-term impact of online learning adoption.</a:t>
          </a:r>
        </a:p>
      </dgm:t>
    </dgm:pt>
    <dgm:pt modelId="{691CEC10-F347-4639-A04A-A371078CF814}" type="parTrans" cxnId="{DA4C4798-EC55-4227-8429-17E8D3E2BB20}">
      <dgm:prSet/>
      <dgm:spPr/>
      <dgm:t>
        <a:bodyPr/>
        <a:lstStyle/>
        <a:p>
          <a:endParaRPr lang="en-US"/>
        </a:p>
      </dgm:t>
    </dgm:pt>
    <dgm:pt modelId="{5BFD0D7F-4ED1-4D05-B001-5CD70C11401E}" type="sibTrans" cxnId="{DA4C4798-EC55-4227-8429-17E8D3E2BB20}">
      <dgm:prSet/>
      <dgm:spPr/>
      <dgm:t>
        <a:bodyPr/>
        <a:lstStyle/>
        <a:p>
          <a:endParaRPr lang="en-US"/>
        </a:p>
      </dgm:t>
    </dgm:pt>
    <dgm:pt modelId="{E98012CF-2691-4219-8E81-CCE434B19CD7}">
      <dgm:prSet/>
      <dgm:spPr/>
      <dgm:t>
        <a:bodyPr/>
        <a:lstStyle/>
        <a:p>
          <a:r>
            <a:rPr lang="en-US"/>
            <a:t>Investigate demographic shifts influencing enrollment trends.</a:t>
          </a:r>
        </a:p>
      </dgm:t>
    </dgm:pt>
    <dgm:pt modelId="{D0A05AAF-B3E8-49CB-911D-4E4DC6E08389}" type="parTrans" cxnId="{FEF46980-E7A3-411D-B975-AD9CE03D8040}">
      <dgm:prSet/>
      <dgm:spPr/>
      <dgm:t>
        <a:bodyPr/>
        <a:lstStyle/>
        <a:p>
          <a:endParaRPr lang="en-US"/>
        </a:p>
      </dgm:t>
    </dgm:pt>
    <dgm:pt modelId="{8CAF24CF-6A57-4363-AA72-069416CE0DD7}" type="sibTrans" cxnId="{FEF46980-E7A3-411D-B975-AD9CE03D8040}">
      <dgm:prSet/>
      <dgm:spPr/>
      <dgm:t>
        <a:bodyPr/>
        <a:lstStyle/>
        <a:p>
          <a:endParaRPr lang="en-US"/>
        </a:p>
      </dgm:t>
    </dgm:pt>
    <dgm:pt modelId="{8E8E43DF-D2CA-489E-A44B-95677E054C59}" type="pres">
      <dgm:prSet presAssocID="{9A05053A-4744-43EC-BD95-794637DF89E0}" presName="root" presStyleCnt="0">
        <dgm:presLayoutVars>
          <dgm:dir/>
          <dgm:resizeHandles val="exact"/>
        </dgm:presLayoutVars>
      </dgm:prSet>
      <dgm:spPr/>
    </dgm:pt>
    <dgm:pt modelId="{C72E8259-EA64-4854-A0B4-1C5E8CC08595}" type="pres">
      <dgm:prSet presAssocID="{22096E23-58B7-4860-A49D-7C001276AB7A}" presName="compNode" presStyleCnt="0"/>
      <dgm:spPr/>
    </dgm:pt>
    <dgm:pt modelId="{8D435314-9A60-448E-8B8C-B04675A27BDE}" type="pres">
      <dgm:prSet presAssocID="{22096E23-58B7-4860-A49D-7C001276AB7A}" presName="bgRect" presStyleLbl="bgShp" presStyleIdx="0" presStyleCnt="7"/>
      <dgm:spPr/>
    </dgm:pt>
    <dgm:pt modelId="{D80DD35F-E776-488D-A8BD-8D7EEBEA04C3}" type="pres">
      <dgm:prSet presAssocID="{22096E23-58B7-4860-A49D-7C001276AB7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2225492-413B-4578-97AF-10F54A17CDC0}" type="pres">
      <dgm:prSet presAssocID="{22096E23-58B7-4860-A49D-7C001276AB7A}" presName="spaceRect" presStyleCnt="0"/>
      <dgm:spPr/>
    </dgm:pt>
    <dgm:pt modelId="{85C857A4-7B8E-4F1E-AEF8-6E3E9ACB2838}" type="pres">
      <dgm:prSet presAssocID="{22096E23-58B7-4860-A49D-7C001276AB7A}" presName="parTx" presStyleLbl="revTx" presStyleIdx="0" presStyleCnt="7">
        <dgm:presLayoutVars>
          <dgm:chMax val="0"/>
          <dgm:chPref val="0"/>
        </dgm:presLayoutVars>
      </dgm:prSet>
      <dgm:spPr/>
    </dgm:pt>
    <dgm:pt modelId="{F1CEB11F-7179-486A-8ECC-8197E9EFDAFB}" type="pres">
      <dgm:prSet presAssocID="{22741F7B-DE3F-46D2-A20F-5C1171E0D0EC}" presName="sibTrans" presStyleCnt="0"/>
      <dgm:spPr/>
    </dgm:pt>
    <dgm:pt modelId="{1974263B-EC5A-4A07-926F-800F38EBA0B1}" type="pres">
      <dgm:prSet presAssocID="{20058B6C-42D2-4DB6-8577-1CB5A59AB767}" presName="compNode" presStyleCnt="0"/>
      <dgm:spPr/>
    </dgm:pt>
    <dgm:pt modelId="{90092519-CC67-4862-931C-0DFE09E473A9}" type="pres">
      <dgm:prSet presAssocID="{20058B6C-42D2-4DB6-8577-1CB5A59AB767}" presName="bgRect" presStyleLbl="bgShp" presStyleIdx="1" presStyleCnt="7"/>
      <dgm:spPr/>
    </dgm:pt>
    <dgm:pt modelId="{5BF9964D-B91F-492D-B026-16D18DB394CC}" type="pres">
      <dgm:prSet presAssocID="{20058B6C-42D2-4DB6-8577-1CB5A59AB76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80CB81B0-1DA5-4327-A41C-095E0135B50A}" type="pres">
      <dgm:prSet presAssocID="{20058B6C-42D2-4DB6-8577-1CB5A59AB767}" presName="spaceRect" presStyleCnt="0"/>
      <dgm:spPr/>
    </dgm:pt>
    <dgm:pt modelId="{1A0A3015-F688-4163-88FB-777D0C259C66}" type="pres">
      <dgm:prSet presAssocID="{20058B6C-42D2-4DB6-8577-1CB5A59AB767}" presName="parTx" presStyleLbl="revTx" presStyleIdx="1" presStyleCnt="7">
        <dgm:presLayoutVars>
          <dgm:chMax val="0"/>
          <dgm:chPref val="0"/>
        </dgm:presLayoutVars>
      </dgm:prSet>
      <dgm:spPr/>
    </dgm:pt>
    <dgm:pt modelId="{607CD9B1-7DB7-44DA-91A9-84F487A434C3}" type="pres">
      <dgm:prSet presAssocID="{4A0B0AFC-D56D-439E-B5D3-864284E249A2}" presName="sibTrans" presStyleCnt="0"/>
      <dgm:spPr/>
    </dgm:pt>
    <dgm:pt modelId="{0234B07E-FA1D-40D2-AF2E-BFE18FD4E1A3}" type="pres">
      <dgm:prSet presAssocID="{1D514060-7182-4A82-B369-FE5F04CCA6E3}" presName="compNode" presStyleCnt="0"/>
      <dgm:spPr/>
    </dgm:pt>
    <dgm:pt modelId="{DAACD8E8-418C-4777-B834-1E5FEFA6520D}" type="pres">
      <dgm:prSet presAssocID="{1D514060-7182-4A82-B369-FE5F04CCA6E3}" presName="bgRect" presStyleLbl="bgShp" presStyleIdx="2" presStyleCnt="7"/>
      <dgm:spPr/>
    </dgm:pt>
    <dgm:pt modelId="{CF198EC9-CB55-469F-9632-5F90730C3BD2}" type="pres">
      <dgm:prSet presAssocID="{1D514060-7182-4A82-B369-FE5F04CCA6E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4D94CF17-7384-4BFD-87E7-AB100C22FF0B}" type="pres">
      <dgm:prSet presAssocID="{1D514060-7182-4A82-B369-FE5F04CCA6E3}" presName="spaceRect" presStyleCnt="0"/>
      <dgm:spPr/>
    </dgm:pt>
    <dgm:pt modelId="{0CBAE686-86E9-42DE-AC85-F95EFC964948}" type="pres">
      <dgm:prSet presAssocID="{1D514060-7182-4A82-B369-FE5F04CCA6E3}" presName="parTx" presStyleLbl="revTx" presStyleIdx="2" presStyleCnt="7">
        <dgm:presLayoutVars>
          <dgm:chMax val="0"/>
          <dgm:chPref val="0"/>
        </dgm:presLayoutVars>
      </dgm:prSet>
      <dgm:spPr/>
    </dgm:pt>
    <dgm:pt modelId="{7923CB4F-4E2E-4759-8ADE-07141937ACFE}" type="pres">
      <dgm:prSet presAssocID="{B987C389-8903-4A2F-8E3F-52464B0898D9}" presName="sibTrans" presStyleCnt="0"/>
      <dgm:spPr/>
    </dgm:pt>
    <dgm:pt modelId="{3FF8A0B7-5972-493A-A685-E2549D9176D5}" type="pres">
      <dgm:prSet presAssocID="{B03C668D-3947-4022-8C4A-C1EA15FEEED9}" presName="compNode" presStyleCnt="0"/>
      <dgm:spPr/>
    </dgm:pt>
    <dgm:pt modelId="{38DAF3FD-BB89-4C28-9125-DB3486B256E9}" type="pres">
      <dgm:prSet presAssocID="{B03C668D-3947-4022-8C4A-C1EA15FEEED9}" presName="bgRect" presStyleLbl="bgShp" presStyleIdx="3" presStyleCnt="7"/>
      <dgm:spPr/>
    </dgm:pt>
    <dgm:pt modelId="{200C521A-C9CB-4E7E-B5A3-E8DB8A2DA7CC}" type="pres">
      <dgm:prSet presAssocID="{B03C668D-3947-4022-8C4A-C1EA15FEEED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DD8C3236-4FD0-4ECC-8F7A-889C4DEF7610}" type="pres">
      <dgm:prSet presAssocID="{B03C668D-3947-4022-8C4A-C1EA15FEEED9}" presName="spaceRect" presStyleCnt="0"/>
      <dgm:spPr/>
    </dgm:pt>
    <dgm:pt modelId="{D552984B-D060-47DA-8645-239CA8529CFA}" type="pres">
      <dgm:prSet presAssocID="{B03C668D-3947-4022-8C4A-C1EA15FEEED9}" presName="parTx" presStyleLbl="revTx" presStyleIdx="3" presStyleCnt="7">
        <dgm:presLayoutVars>
          <dgm:chMax val="0"/>
          <dgm:chPref val="0"/>
        </dgm:presLayoutVars>
      </dgm:prSet>
      <dgm:spPr/>
    </dgm:pt>
    <dgm:pt modelId="{D73FF76B-1E79-4305-AA36-BA6B21CF730B}" type="pres">
      <dgm:prSet presAssocID="{87C3473A-4C1D-4C46-B0D8-D6B429C18240}" presName="sibTrans" presStyleCnt="0"/>
      <dgm:spPr/>
    </dgm:pt>
    <dgm:pt modelId="{F467F507-0D03-4E71-95FC-0BB4E56DFE28}" type="pres">
      <dgm:prSet presAssocID="{05BFF6C4-DA1E-4F07-94F8-8D7E5B5A997F}" presName="compNode" presStyleCnt="0"/>
      <dgm:spPr/>
    </dgm:pt>
    <dgm:pt modelId="{55AAD85C-9912-46F0-9F24-88BC4B0F10BC}" type="pres">
      <dgm:prSet presAssocID="{05BFF6C4-DA1E-4F07-94F8-8D7E5B5A997F}" presName="bgRect" presStyleLbl="bgShp" presStyleIdx="4" presStyleCnt="7"/>
      <dgm:spPr/>
    </dgm:pt>
    <dgm:pt modelId="{359393C5-6A4C-42CD-9167-C645895371B0}" type="pres">
      <dgm:prSet presAssocID="{05BFF6C4-DA1E-4F07-94F8-8D7E5B5A997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2A2F5DB-6226-4E7A-A33A-F0B4266034C9}" type="pres">
      <dgm:prSet presAssocID="{05BFF6C4-DA1E-4F07-94F8-8D7E5B5A997F}" presName="spaceRect" presStyleCnt="0"/>
      <dgm:spPr/>
    </dgm:pt>
    <dgm:pt modelId="{CC729D4A-DCF6-4D66-BC1E-849CEC11FE1E}" type="pres">
      <dgm:prSet presAssocID="{05BFF6C4-DA1E-4F07-94F8-8D7E5B5A997F}" presName="parTx" presStyleLbl="revTx" presStyleIdx="4" presStyleCnt="7">
        <dgm:presLayoutVars>
          <dgm:chMax val="0"/>
          <dgm:chPref val="0"/>
        </dgm:presLayoutVars>
      </dgm:prSet>
      <dgm:spPr/>
    </dgm:pt>
    <dgm:pt modelId="{5D6CD25C-38BA-4FF3-B725-6816FD5A6F3B}" type="pres">
      <dgm:prSet presAssocID="{ACE56C36-F3D6-487D-B21C-6146252A8F14}" presName="sibTrans" presStyleCnt="0"/>
      <dgm:spPr/>
    </dgm:pt>
    <dgm:pt modelId="{6468C715-8D52-49D2-9574-9287A9B75326}" type="pres">
      <dgm:prSet presAssocID="{62D14142-4FA8-4AE7-A5B4-D0BEA94F6EB3}" presName="compNode" presStyleCnt="0"/>
      <dgm:spPr/>
    </dgm:pt>
    <dgm:pt modelId="{E7912B05-29A1-475C-8506-2E669D84292A}" type="pres">
      <dgm:prSet presAssocID="{62D14142-4FA8-4AE7-A5B4-D0BEA94F6EB3}" presName="bgRect" presStyleLbl="bgShp" presStyleIdx="5" presStyleCnt="7"/>
      <dgm:spPr/>
    </dgm:pt>
    <dgm:pt modelId="{A3BBB001-08B4-4235-8E3D-E3E780CF69AB}" type="pres">
      <dgm:prSet presAssocID="{62D14142-4FA8-4AE7-A5B4-D0BEA94F6EB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4E62F2E8-5766-40B8-946A-29E16D32D85C}" type="pres">
      <dgm:prSet presAssocID="{62D14142-4FA8-4AE7-A5B4-D0BEA94F6EB3}" presName="spaceRect" presStyleCnt="0"/>
      <dgm:spPr/>
    </dgm:pt>
    <dgm:pt modelId="{D15B4400-D87F-41DA-AD44-67732DD7E59F}" type="pres">
      <dgm:prSet presAssocID="{62D14142-4FA8-4AE7-A5B4-D0BEA94F6EB3}" presName="parTx" presStyleLbl="revTx" presStyleIdx="5" presStyleCnt="7">
        <dgm:presLayoutVars>
          <dgm:chMax val="0"/>
          <dgm:chPref val="0"/>
        </dgm:presLayoutVars>
      </dgm:prSet>
      <dgm:spPr/>
    </dgm:pt>
    <dgm:pt modelId="{ACA395E3-73C6-4F8C-BBB1-D898C5687702}" type="pres">
      <dgm:prSet presAssocID="{5BFD0D7F-4ED1-4D05-B001-5CD70C11401E}" presName="sibTrans" presStyleCnt="0"/>
      <dgm:spPr/>
    </dgm:pt>
    <dgm:pt modelId="{EBAA11C9-B7EB-47CD-B8BC-BD3EF6B071C2}" type="pres">
      <dgm:prSet presAssocID="{E98012CF-2691-4219-8E81-CCE434B19CD7}" presName="compNode" presStyleCnt="0"/>
      <dgm:spPr/>
    </dgm:pt>
    <dgm:pt modelId="{F630CCB5-E7A8-4F3C-8330-95B048AFCF58}" type="pres">
      <dgm:prSet presAssocID="{E98012CF-2691-4219-8E81-CCE434B19CD7}" presName="bgRect" presStyleLbl="bgShp" presStyleIdx="6" presStyleCnt="7"/>
      <dgm:spPr/>
    </dgm:pt>
    <dgm:pt modelId="{E746A5D6-20F3-4E36-9A2C-2DD7BCCAD836}" type="pres">
      <dgm:prSet presAssocID="{E98012CF-2691-4219-8E81-CCE434B19C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DF2DD58-24E1-47C3-A16A-ACC17775ADC9}" type="pres">
      <dgm:prSet presAssocID="{E98012CF-2691-4219-8E81-CCE434B19CD7}" presName="spaceRect" presStyleCnt="0"/>
      <dgm:spPr/>
    </dgm:pt>
    <dgm:pt modelId="{8354610D-E1EE-4B93-B339-F4F3D322934C}" type="pres">
      <dgm:prSet presAssocID="{E98012CF-2691-4219-8E81-CCE434B19CD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3E8D10A-D757-4822-B930-72FADB5361F9}" srcId="{9A05053A-4744-43EC-BD95-794637DF89E0}" destId="{20058B6C-42D2-4DB6-8577-1CB5A59AB767}" srcOrd="1" destOrd="0" parTransId="{2DDA21A5-A0E1-4218-A56A-34AC2219306F}" sibTransId="{4A0B0AFC-D56D-439E-B5D3-864284E249A2}"/>
    <dgm:cxn modelId="{0E7CE616-7F0E-434F-BBDF-C226D163E8B3}" srcId="{9A05053A-4744-43EC-BD95-794637DF89E0}" destId="{22096E23-58B7-4860-A49D-7C001276AB7A}" srcOrd="0" destOrd="0" parTransId="{C46F9BA6-0C78-44A3-ABAD-5C791F4DF695}" sibTransId="{22741F7B-DE3F-46D2-A20F-5C1171E0D0EC}"/>
    <dgm:cxn modelId="{A4F7A21C-28C3-4886-881B-4F9F89F7045C}" type="presOf" srcId="{E98012CF-2691-4219-8E81-CCE434B19CD7}" destId="{8354610D-E1EE-4B93-B339-F4F3D322934C}" srcOrd="0" destOrd="0" presId="urn:microsoft.com/office/officeart/2018/2/layout/IconVerticalSolidList"/>
    <dgm:cxn modelId="{C5A11A25-02A6-4994-BD26-5DCD92B6843E}" type="presOf" srcId="{22096E23-58B7-4860-A49D-7C001276AB7A}" destId="{85C857A4-7B8E-4F1E-AEF8-6E3E9ACB2838}" srcOrd="0" destOrd="0" presId="urn:microsoft.com/office/officeart/2018/2/layout/IconVerticalSolidList"/>
    <dgm:cxn modelId="{1D4BED29-1663-41DD-AF27-CC81BD13697E}" srcId="{9A05053A-4744-43EC-BD95-794637DF89E0}" destId="{1D514060-7182-4A82-B369-FE5F04CCA6E3}" srcOrd="2" destOrd="0" parTransId="{2FB801B8-2C60-43E2-97D3-268738A00723}" sibTransId="{B987C389-8903-4A2F-8E3F-52464B0898D9}"/>
    <dgm:cxn modelId="{FEF46980-E7A3-411D-B975-AD9CE03D8040}" srcId="{9A05053A-4744-43EC-BD95-794637DF89E0}" destId="{E98012CF-2691-4219-8E81-CCE434B19CD7}" srcOrd="6" destOrd="0" parTransId="{D0A05AAF-B3E8-49CB-911D-4E4DC6E08389}" sibTransId="{8CAF24CF-6A57-4363-AA72-069416CE0DD7}"/>
    <dgm:cxn modelId="{F8DA3283-60DA-45C6-B024-1C25823BEDE4}" type="presOf" srcId="{9A05053A-4744-43EC-BD95-794637DF89E0}" destId="{8E8E43DF-D2CA-489E-A44B-95677E054C59}" srcOrd="0" destOrd="0" presId="urn:microsoft.com/office/officeart/2018/2/layout/IconVerticalSolidList"/>
    <dgm:cxn modelId="{DA4C4798-EC55-4227-8429-17E8D3E2BB20}" srcId="{9A05053A-4744-43EC-BD95-794637DF89E0}" destId="{62D14142-4FA8-4AE7-A5B4-D0BEA94F6EB3}" srcOrd="5" destOrd="0" parTransId="{691CEC10-F347-4639-A04A-A371078CF814}" sibTransId="{5BFD0D7F-4ED1-4D05-B001-5CD70C11401E}"/>
    <dgm:cxn modelId="{A083829C-73DD-423D-8CEC-56CD064C1C35}" srcId="{9A05053A-4744-43EC-BD95-794637DF89E0}" destId="{B03C668D-3947-4022-8C4A-C1EA15FEEED9}" srcOrd="3" destOrd="0" parTransId="{B597118D-DD22-455B-8FAC-28BE1567470E}" sibTransId="{87C3473A-4C1D-4C46-B0D8-D6B429C18240}"/>
    <dgm:cxn modelId="{E05CC5A5-2E75-4E40-95EB-DFB7A8EF2001}" type="presOf" srcId="{1D514060-7182-4A82-B369-FE5F04CCA6E3}" destId="{0CBAE686-86E9-42DE-AC85-F95EFC964948}" srcOrd="0" destOrd="0" presId="urn:microsoft.com/office/officeart/2018/2/layout/IconVerticalSolidList"/>
    <dgm:cxn modelId="{D82E6FAD-280F-4C3A-9779-BDC3A8571C0E}" type="presOf" srcId="{62D14142-4FA8-4AE7-A5B4-D0BEA94F6EB3}" destId="{D15B4400-D87F-41DA-AD44-67732DD7E59F}" srcOrd="0" destOrd="0" presId="urn:microsoft.com/office/officeart/2018/2/layout/IconVerticalSolidList"/>
    <dgm:cxn modelId="{2DC090AF-F46D-4C44-98CE-5521DF3A2BBC}" type="presOf" srcId="{05BFF6C4-DA1E-4F07-94F8-8D7E5B5A997F}" destId="{CC729D4A-DCF6-4D66-BC1E-849CEC11FE1E}" srcOrd="0" destOrd="0" presId="urn:microsoft.com/office/officeart/2018/2/layout/IconVerticalSolidList"/>
    <dgm:cxn modelId="{8E6F77B2-7240-4FC6-8729-D418A3B90692}" type="presOf" srcId="{20058B6C-42D2-4DB6-8577-1CB5A59AB767}" destId="{1A0A3015-F688-4163-88FB-777D0C259C66}" srcOrd="0" destOrd="0" presId="urn:microsoft.com/office/officeart/2018/2/layout/IconVerticalSolidList"/>
    <dgm:cxn modelId="{D0C19AB5-89CD-4CF8-9D30-90BC1F1BF656}" type="presOf" srcId="{B03C668D-3947-4022-8C4A-C1EA15FEEED9}" destId="{D552984B-D060-47DA-8645-239CA8529CFA}" srcOrd="0" destOrd="0" presId="urn:microsoft.com/office/officeart/2018/2/layout/IconVerticalSolidList"/>
    <dgm:cxn modelId="{046A5ADB-E909-4AA4-A055-714488FA382A}" srcId="{9A05053A-4744-43EC-BD95-794637DF89E0}" destId="{05BFF6C4-DA1E-4F07-94F8-8D7E5B5A997F}" srcOrd="4" destOrd="0" parTransId="{E1F4EBE9-ECB5-47A7-9879-DB96647FDB1E}" sibTransId="{ACE56C36-F3D6-487D-B21C-6146252A8F14}"/>
    <dgm:cxn modelId="{7B4BDB0C-A710-4A29-8C0D-DE32DFD9FD29}" type="presParOf" srcId="{8E8E43DF-D2CA-489E-A44B-95677E054C59}" destId="{C72E8259-EA64-4854-A0B4-1C5E8CC08595}" srcOrd="0" destOrd="0" presId="urn:microsoft.com/office/officeart/2018/2/layout/IconVerticalSolidList"/>
    <dgm:cxn modelId="{7BD77ED9-E6A7-46DB-BE3F-159FCD219FB9}" type="presParOf" srcId="{C72E8259-EA64-4854-A0B4-1C5E8CC08595}" destId="{8D435314-9A60-448E-8B8C-B04675A27BDE}" srcOrd="0" destOrd="0" presId="urn:microsoft.com/office/officeart/2018/2/layout/IconVerticalSolidList"/>
    <dgm:cxn modelId="{78B55B34-073B-421B-B6FE-6B080D25763C}" type="presParOf" srcId="{C72E8259-EA64-4854-A0B4-1C5E8CC08595}" destId="{D80DD35F-E776-488D-A8BD-8D7EEBEA04C3}" srcOrd="1" destOrd="0" presId="urn:microsoft.com/office/officeart/2018/2/layout/IconVerticalSolidList"/>
    <dgm:cxn modelId="{33991DB5-FCAD-4FC9-9D0F-5F0BB983E3D4}" type="presParOf" srcId="{C72E8259-EA64-4854-A0B4-1C5E8CC08595}" destId="{82225492-413B-4578-97AF-10F54A17CDC0}" srcOrd="2" destOrd="0" presId="urn:microsoft.com/office/officeart/2018/2/layout/IconVerticalSolidList"/>
    <dgm:cxn modelId="{5AD68661-C4A8-45B5-9F80-2A7A90568705}" type="presParOf" srcId="{C72E8259-EA64-4854-A0B4-1C5E8CC08595}" destId="{85C857A4-7B8E-4F1E-AEF8-6E3E9ACB2838}" srcOrd="3" destOrd="0" presId="urn:microsoft.com/office/officeart/2018/2/layout/IconVerticalSolidList"/>
    <dgm:cxn modelId="{95031E43-7003-408F-9588-9BF477B820A8}" type="presParOf" srcId="{8E8E43DF-D2CA-489E-A44B-95677E054C59}" destId="{F1CEB11F-7179-486A-8ECC-8197E9EFDAFB}" srcOrd="1" destOrd="0" presId="urn:microsoft.com/office/officeart/2018/2/layout/IconVerticalSolidList"/>
    <dgm:cxn modelId="{F2DA21E5-D3E0-4893-B3E6-D006B1BF97D9}" type="presParOf" srcId="{8E8E43DF-D2CA-489E-A44B-95677E054C59}" destId="{1974263B-EC5A-4A07-926F-800F38EBA0B1}" srcOrd="2" destOrd="0" presId="urn:microsoft.com/office/officeart/2018/2/layout/IconVerticalSolidList"/>
    <dgm:cxn modelId="{7BD2C5CF-7F97-4659-83A4-97798EEC9221}" type="presParOf" srcId="{1974263B-EC5A-4A07-926F-800F38EBA0B1}" destId="{90092519-CC67-4862-931C-0DFE09E473A9}" srcOrd="0" destOrd="0" presId="urn:microsoft.com/office/officeart/2018/2/layout/IconVerticalSolidList"/>
    <dgm:cxn modelId="{DD546EEB-03BD-42E8-A8E7-EDDC31516BBB}" type="presParOf" srcId="{1974263B-EC5A-4A07-926F-800F38EBA0B1}" destId="{5BF9964D-B91F-492D-B026-16D18DB394CC}" srcOrd="1" destOrd="0" presId="urn:microsoft.com/office/officeart/2018/2/layout/IconVerticalSolidList"/>
    <dgm:cxn modelId="{A9CF04B2-F04A-4FCF-A0FE-A7F0324908EE}" type="presParOf" srcId="{1974263B-EC5A-4A07-926F-800F38EBA0B1}" destId="{80CB81B0-1DA5-4327-A41C-095E0135B50A}" srcOrd="2" destOrd="0" presId="urn:microsoft.com/office/officeart/2018/2/layout/IconVerticalSolidList"/>
    <dgm:cxn modelId="{CBAAA0E3-5177-4130-AB1D-57CCAEC613E1}" type="presParOf" srcId="{1974263B-EC5A-4A07-926F-800F38EBA0B1}" destId="{1A0A3015-F688-4163-88FB-777D0C259C66}" srcOrd="3" destOrd="0" presId="urn:microsoft.com/office/officeart/2018/2/layout/IconVerticalSolidList"/>
    <dgm:cxn modelId="{9DFFBDEC-2222-4170-ACE9-3E4897673E2E}" type="presParOf" srcId="{8E8E43DF-D2CA-489E-A44B-95677E054C59}" destId="{607CD9B1-7DB7-44DA-91A9-84F487A434C3}" srcOrd="3" destOrd="0" presId="urn:microsoft.com/office/officeart/2018/2/layout/IconVerticalSolidList"/>
    <dgm:cxn modelId="{B4D74F45-8370-49EB-9593-05D7A38EA926}" type="presParOf" srcId="{8E8E43DF-D2CA-489E-A44B-95677E054C59}" destId="{0234B07E-FA1D-40D2-AF2E-BFE18FD4E1A3}" srcOrd="4" destOrd="0" presId="urn:microsoft.com/office/officeart/2018/2/layout/IconVerticalSolidList"/>
    <dgm:cxn modelId="{2ED6A27A-AC2C-4AA2-86FB-0D562ED4DB5F}" type="presParOf" srcId="{0234B07E-FA1D-40D2-AF2E-BFE18FD4E1A3}" destId="{DAACD8E8-418C-4777-B834-1E5FEFA6520D}" srcOrd="0" destOrd="0" presId="urn:microsoft.com/office/officeart/2018/2/layout/IconVerticalSolidList"/>
    <dgm:cxn modelId="{D4321E7D-75FB-4E68-AAE4-D9E0F52CB2F9}" type="presParOf" srcId="{0234B07E-FA1D-40D2-AF2E-BFE18FD4E1A3}" destId="{CF198EC9-CB55-469F-9632-5F90730C3BD2}" srcOrd="1" destOrd="0" presId="urn:microsoft.com/office/officeart/2018/2/layout/IconVerticalSolidList"/>
    <dgm:cxn modelId="{082172CE-05CF-4A22-B9B7-A259D5E3980B}" type="presParOf" srcId="{0234B07E-FA1D-40D2-AF2E-BFE18FD4E1A3}" destId="{4D94CF17-7384-4BFD-87E7-AB100C22FF0B}" srcOrd="2" destOrd="0" presId="urn:microsoft.com/office/officeart/2018/2/layout/IconVerticalSolidList"/>
    <dgm:cxn modelId="{5E2A279A-3DFE-47DA-ADD0-20E93902590D}" type="presParOf" srcId="{0234B07E-FA1D-40D2-AF2E-BFE18FD4E1A3}" destId="{0CBAE686-86E9-42DE-AC85-F95EFC964948}" srcOrd="3" destOrd="0" presId="urn:microsoft.com/office/officeart/2018/2/layout/IconVerticalSolidList"/>
    <dgm:cxn modelId="{976A9CA4-3E6A-4D7C-989B-276BAD0A4E70}" type="presParOf" srcId="{8E8E43DF-D2CA-489E-A44B-95677E054C59}" destId="{7923CB4F-4E2E-4759-8ADE-07141937ACFE}" srcOrd="5" destOrd="0" presId="urn:microsoft.com/office/officeart/2018/2/layout/IconVerticalSolidList"/>
    <dgm:cxn modelId="{6B22B573-F6F1-48B7-B2CA-E6618D8EF681}" type="presParOf" srcId="{8E8E43DF-D2CA-489E-A44B-95677E054C59}" destId="{3FF8A0B7-5972-493A-A685-E2549D9176D5}" srcOrd="6" destOrd="0" presId="urn:microsoft.com/office/officeart/2018/2/layout/IconVerticalSolidList"/>
    <dgm:cxn modelId="{4907B4BE-9E9F-4A45-AED5-57CCC7CE44F9}" type="presParOf" srcId="{3FF8A0B7-5972-493A-A685-E2549D9176D5}" destId="{38DAF3FD-BB89-4C28-9125-DB3486B256E9}" srcOrd="0" destOrd="0" presId="urn:microsoft.com/office/officeart/2018/2/layout/IconVerticalSolidList"/>
    <dgm:cxn modelId="{8415FB7F-0E9D-4C1C-8B30-312B795D3F75}" type="presParOf" srcId="{3FF8A0B7-5972-493A-A685-E2549D9176D5}" destId="{200C521A-C9CB-4E7E-B5A3-E8DB8A2DA7CC}" srcOrd="1" destOrd="0" presId="urn:microsoft.com/office/officeart/2018/2/layout/IconVerticalSolidList"/>
    <dgm:cxn modelId="{9A64C906-A729-43F0-8BB3-99165448C118}" type="presParOf" srcId="{3FF8A0B7-5972-493A-A685-E2549D9176D5}" destId="{DD8C3236-4FD0-4ECC-8F7A-889C4DEF7610}" srcOrd="2" destOrd="0" presId="urn:microsoft.com/office/officeart/2018/2/layout/IconVerticalSolidList"/>
    <dgm:cxn modelId="{7789F16C-4D3A-40B3-9D4B-CC0459B697A1}" type="presParOf" srcId="{3FF8A0B7-5972-493A-A685-E2549D9176D5}" destId="{D552984B-D060-47DA-8645-239CA8529CFA}" srcOrd="3" destOrd="0" presId="urn:microsoft.com/office/officeart/2018/2/layout/IconVerticalSolidList"/>
    <dgm:cxn modelId="{1C1B87B1-34A2-499C-A88D-6C0D1A236010}" type="presParOf" srcId="{8E8E43DF-D2CA-489E-A44B-95677E054C59}" destId="{D73FF76B-1E79-4305-AA36-BA6B21CF730B}" srcOrd="7" destOrd="0" presId="urn:microsoft.com/office/officeart/2018/2/layout/IconVerticalSolidList"/>
    <dgm:cxn modelId="{81B92087-E248-4D72-95F5-99035EC4A3A6}" type="presParOf" srcId="{8E8E43DF-D2CA-489E-A44B-95677E054C59}" destId="{F467F507-0D03-4E71-95FC-0BB4E56DFE28}" srcOrd="8" destOrd="0" presId="urn:microsoft.com/office/officeart/2018/2/layout/IconVerticalSolidList"/>
    <dgm:cxn modelId="{6994586C-AC76-4B71-8664-634174D49114}" type="presParOf" srcId="{F467F507-0D03-4E71-95FC-0BB4E56DFE28}" destId="{55AAD85C-9912-46F0-9F24-88BC4B0F10BC}" srcOrd="0" destOrd="0" presId="urn:microsoft.com/office/officeart/2018/2/layout/IconVerticalSolidList"/>
    <dgm:cxn modelId="{554F17D4-8769-4DD9-B019-ED1A68112DB3}" type="presParOf" srcId="{F467F507-0D03-4E71-95FC-0BB4E56DFE28}" destId="{359393C5-6A4C-42CD-9167-C645895371B0}" srcOrd="1" destOrd="0" presId="urn:microsoft.com/office/officeart/2018/2/layout/IconVerticalSolidList"/>
    <dgm:cxn modelId="{D3AE6312-0231-491C-9C4E-29281076384B}" type="presParOf" srcId="{F467F507-0D03-4E71-95FC-0BB4E56DFE28}" destId="{A2A2F5DB-6226-4E7A-A33A-F0B4266034C9}" srcOrd="2" destOrd="0" presId="urn:microsoft.com/office/officeart/2018/2/layout/IconVerticalSolidList"/>
    <dgm:cxn modelId="{157BBAFE-4DB8-486E-B945-0E7D2016BC25}" type="presParOf" srcId="{F467F507-0D03-4E71-95FC-0BB4E56DFE28}" destId="{CC729D4A-DCF6-4D66-BC1E-849CEC11FE1E}" srcOrd="3" destOrd="0" presId="urn:microsoft.com/office/officeart/2018/2/layout/IconVerticalSolidList"/>
    <dgm:cxn modelId="{FE128AF6-7669-431E-85D9-B67D5E65206F}" type="presParOf" srcId="{8E8E43DF-D2CA-489E-A44B-95677E054C59}" destId="{5D6CD25C-38BA-4FF3-B725-6816FD5A6F3B}" srcOrd="9" destOrd="0" presId="urn:microsoft.com/office/officeart/2018/2/layout/IconVerticalSolidList"/>
    <dgm:cxn modelId="{133C9856-3ADC-4B13-852E-FA03B262D9F9}" type="presParOf" srcId="{8E8E43DF-D2CA-489E-A44B-95677E054C59}" destId="{6468C715-8D52-49D2-9574-9287A9B75326}" srcOrd="10" destOrd="0" presId="urn:microsoft.com/office/officeart/2018/2/layout/IconVerticalSolidList"/>
    <dgm:cxn modelId="{65C8783E-C2B1-4A44-849D-5A0FDF83DEE1}" type="presParOf" srcId="{6468C715-8D52-49D2-9574-9287A9B75326}" destId="{E7912B05-29A1-475C-8506-2E669D84292A}" srcOrd="0" destOrd="0" presId="urn:microsoft.com/office/officeart/2018/2/layout/IconVerticalSolidList"/>
    <dgm:cxn modelId="{7F27550F-3CEA-4FDF-9BF3-19E0112803E5}" type="presParOf" srcId="{6468C715-8D52-49D2-9574-9287A9B75326}" destId="{A3BBB001-08B4-4235-8E3D-E3E780CF69AB}" srcOrd="1" destOrd="0" presId="urn:microsoft.com/office/officeart/2018/2/layout/IconVerticalSolidList"/>
    <dgm:cxn modelId="{4A052E54-1279-4D0B-941F-80C0F2685824}" type="presParOf" srcId="{6468C715-8D52-49D2-9574-9287A9B75326}" destId="{4E62F2E8-5766-40B8-946A-29E16D32D85C}" srcOrd="2" destOrd="0" presId="urn:microsoft.com/office/officeart/2018/2/layout/IconVerticalSolidList"/>
    <dgm:cxn modelId="{1C8E46BE-107E-47AF-BD8F-71C198306FEA}" type="presParOf" srcId="{6468C715-8D52-49D2-9574-9287A9B75326}" destId="{D15B4400-D87F-41DA-AD44-67732DD7E59F}" srcOrd="3" destOrd="0" presId="urn:microsoft.com/office/officeart/2018/2/layout/IconVerticalSolidList"/>
    <dgm:cxn modelId="{D6564DA0-0A67-4837-91DF-716887188CD1}" type="presParOf" srcId="{8E8E43DF-D2CA-489E-A44B-95677E054C59}" destId="{ACA395E3-73C6-4F8C-BBB1-D898C5687702}" srcOrd="11" destOrd="0" presId="urn:microsoft.com/office/officeart/2018/2/layout/IconVerticalSolidList"/>
    <dgm:cxn modelId="{1CB0D3FB-0B9A-4C09-A2B1-0568070D77AC}" type="presParOf" srcId="{8E8E43DF-D2CA-489E-A44B-95677E054C59}" destId="{EBAA11C9-B7EB-47CD-B8BC-BD3EF6B071C2}" srcOrd="12" destOrd="0" presId="urn:microsoft.com/office/officeart/2018/2/layout/IconVerticalSolidList"/>
    <dgm:cxn modelId="{833216B7-9A32-4826-BC5D-1CFBDC6D80B5}" type="presParOf" srcId="{EBAA11C9-B7EB-47CD-B8BC-BD3EF6B071C2}" destId="{F630CCB5-E7A8-4F3C-8330-95B048AFCF58}" srcOrd="0" destOrd="0" presId="urn:microsoft.com/office/officeart/2018/2/layout/IconVerticalSolidList"/>
    <dgm:cxn modelId="{2ED76F07-6325-4828-A4AC-10B9ADE2D2F6}" type="presParOf" srcId="{EBAA11C9-B7EB-47CD-B8BC-BD3EF6B071C2}" destId="{E746A5D6-20F3-4E36-9A2C-2DD7BCCAD836}" srcOrd="1" destOrd="0" presId="urn:microsoft.com/office/officeart/2018/2/layout/IconVerticalSolidList"/>
    <dgm:cxn modelId="{E4C4EACF-2404-4D01-AE4A-745B8D6E002D}" type="presParOf" srcId="{EBAA11C9-B7EB-47CD-B8BC-BD3EF6B071C2}" destId="{ADF2DD58-24E1-47C3-A16A-ACC17775ADC9}" srcOrd="2" destOrd="0" presId="urn:microsoft.com/office/officeart/2018/2/layout/IconVerticalSolidList"/>
    <dgm:cxn modelId="{36DDF0BC-3020-46DB-ADE2-EF02FC0655C8}" type="presParOf" srcId="{EBAA11C9-B7EB-47CD-B8BC-BD3EF6B071C2}" destId="{8354610D-E1EE-4B93-B339-F4F3D32293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34EF09-A0AF-4AE4-B093-9281527D0B9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31601B-E83A-4AB5-895E-296916847760}">
      <dgm:prSet/>
      <dgm:spPr/>
      <dgm:t>
        <a:bodyPr/>
        <a:lstStyle/>
        <a:p>
          <a:r>
            <a:rPr lang="en-US"/>
            <a:t>Hayoung Kim, C. K. (2020, May 21). </a:t>
          </a:r>
          <a:r>
            <a:rPr lang="en-US" i="1"/>
            <a:t>COVID-19 and US higher education enrollment: Preparing leaders for fall</a:t>
          </a:r>
          <a:r>
            <a:rPr lang="en-US"/>
            <a:t>. Retrieved from mckinsey.com: https://www.mckinsey.com/industries/education/our-insights/covid-19-and-us-higher-education-enrollment-preparing-leaders-for-fall</a:t>
          </a:r>
        </a:p>
      </dgm:t>
    </dgm:pt>
    <dgm:pt modelId="{CE8595A5-A467-4655-B109-CE880A8435A6}" type="parTrans" cxnId="{3C9D0291-B8F4-4284-838D-C34ABBF0897F}">
      <dgm:prSet/>
      <dgm:spPr/>
      <dgm:t>
        <a:bodyPr/>
        <a:lstStyle/>
        <a:p>
          <a:endParaRPr lang="en-US"/>
        </a:p>
      </dgm:t>
    </dgm:pt>
    <dgm:pt modelId="{24F0213A-C308-41D6-B94C-FD88B723424F}" type="sibTrans" cxnId="{3C9D0291-B8F4-4284-838D-C34ABBF0897F}">
      <dgm:prSet/>
      <dgm:spPr/>
      <dgm:t>
        <a:bodyPr/>
        <a:lstStyle/>
        <a:p>
          <a:endParaRPr lang="en-US"/>
        </a:p>
      </dgm:t>
    </dgm:pt>
    <dgm:pt modelId="{CB80C475-2778-4A0A-A3D0-6179BDBA911F}">
      <dgm:prSet/>
      <dgm:spPr/>
      <dgm:t>
        <a:bodyPr/>
        <a:lstStyle/>
        <a:p>
          <a:r>
            <a:rPr lang="en-US"/>
            <a:t>Howell, J., Hurwitz, M., Ma, J., Pender, M., Perfetto, G., &amp; Young, L. (2021). </a:t>
          </a:r>
          <a:r>
            <a:rPr lang="en-US" i="1"/>
            <a:t>College Enrollment and Retention in the Era of Covid.</a:t>
          </a:r>
          <a:r>
            <a:rPr lang="en-US"/>
            <a:t> CollegeBoard.</a:t>
          </a:r>
        </a:p>
      </dgm:t>
    </dgm:pt>
    <dgm:pt modelId="{15C4B33D-DD51-4FB4-BAA6-E51AAC797AE9}" type="parTrans" cxnId="{CCC87F8B-BBC8-42DD-89BC-B72505964DEA}">
      <dgm:prSet/>
      <dgm:spPr/>
      <dgm:t>
        <a:bodyPr/>
        <a:lstStyle/>
        <a:p>
          <a:endParaRPr lang="en-US"/>
        </a:p>
      </dgm:t>
    </dgm:pt>
    <dgm:pt modelId="{02DE5CD2-387C-4F55-88B6-FFA32D44F206}" type="sibTrans" cxnId="{CCC87F8B-BBC8-42DD-89BC-B72505964DEA}">
      <dgm:prSet/>
      <dgm:spPr/>
      <dgm:t>
        <a:bodyPr/>
        <a:lstStyle/>
        <a:p>
          <a:endParaRPr lang="en-US"/>
        </a:p>
      </dgm:t>
    </dgm:pt>
    <dgm:pt modelId="{0F6DFA91-BD3B-4F2C-BB72-91CA931B381A}">
      <dgm:prSet/>
      <dgm:spPr/>
      <dgm:t>
        <a:bodyPr/>
        <a:lstStyle/>
        <a:p>
          <a:r>
            <a:rPr lang="en-US"/>
            <a:t>Jingyun Li, J. M. (2019, February). </a:t>
          </a:r>
          <a:r>
            <a:rPr lang="en-US" i="1"/>
            <a:t>College and University Professional Association for Human Resources</a:t>
          </a:r>
          <a:r>
            <a:rPr lang="en-US"/>
            <a:t>. Retrieved from https://www.cupahr.org/: https://www.cupahr.org/surveys/research-briefs/2018-impact-of-the-economic-recession/?utm_source=chatgpt.com</a:t>
          </a:r>
        </a:p>
      </dgm:t>
    </dgm:pt>
    <dgm:pt modelId="{B2EB1A05-A338-445A-A571-82588647E911}" type="parTrans" cxnId="{E325BEA1-6685-4D02-A3B4-F38EB78A393F}">
      <dgm:prSet/>
      <dgm:spPr/>
      <dgm:t>
        <a:bodyPr/>
        <a:lstStyle/>
        <a:p>
          <a:endParaRPr lang="en-US"/>
        </a:p>
      </dgm:t>
    </dgm:pt>
    <dgm:pt modelId="{E3E7D0AA-3760-4EA7-A1E5-6951681A1803}" type="sibTrans" cxnId="{E325BEA1-6685-4D02-A3B4-F38EB78A393F}">
      <dgm:prSet/>
      <dgm:spPr/>
      <dgm:t>
        <a:bodyPr/>
        <a:lstStyle/>
        <a:p>
          <a:endParaRPr lang="en-US"/>
        </a:p>
      </dgm:t>
    </dgm:pt>
    <dgm:pt modelId="{13D81AF2-7899-4171-B182-A983580D1651}">
      <dgm:prSet/>
      <dgm:spPr/>
      <dgm:t>
        <a:bodyPr/>
        <a:lstStyle/>
        <a:p>
          <a:r>
            <a:rPr lang="en-US"/>
            <a:t>NCES. (2023, May). Retrieved from nces.ed.gov: https://nces.ed.gov/programs/coe/indicator/cha?utm_source</a:t>
          </a:r>
        </a:p>
      </dgm:t>
    </dgm:pt>
    <dgm:pt modelId="{9F293916-3BFC-4653-A202-F2CE6E1CDB7D}" type="parTrans" cxnId="{9B036FE0-D029-4B52-A529-4A8E4C1A3DEA}">
      <dgm:prSet/>
      <dgm:spPr/>
      <dgm:t>
        <a:bodyPr/>
        <a:lstStyle/>
        <a:p>
          <a:endParaRPr lang="en-US"/>
        </a:p>
      </dgm:t>
    </dgm:pt>
    <dgm:pt modelId="{7E712AA3-7882-4847-AE57-CC812C8E1A6F}" type="sibTrans" cxnId="{9B036FE0-D029-4B52-A529-4A8E4C1A3DEA}">
      <dgm:prSet/>
      <dgm:spPr/>
      <dgm:t>
        <a:bodyPr/>
        <a:lstStyle/>
        <a:p>
          <a:endParaRPr lang="en-US"/>
        </a:p>
      </dgm:t>
    </dgm:pt>
    <dgm:pt modelId="{48CBF02C-B150-4BB6-86FE-DD969A3031E3}">
      <dgm:prSet/>
      <dgm:spPr/>
      <dgm:t>
        <a:bodyPr/>
        <a:lstStyle/>
        <a:p>
          <a:r>
            <a:rPr lang="en-US"/>
            <a:t>NCES. (n.d.). </a:t>
          </a:r>
          <a:r>
            <a:rPr lang="en-US" i="1"/>
            <a:t>Annual Reports and Information Staff (Annual Reports)</a:t>
          </a:r>
          <a:r>
            <a:rPr lang="en-US"/>
            <a:t>. Retrieved from nces.ed.gov: https://nces.ed.gov/surveys/annualreports/topical-studies/covid/?utm_source</a:t>
          </a:r>
        </a:p>
      </dgm:t>
    </dgm:pt>
    <dgm:pt modelId="{065458A8-F65C-43EF-8E25-D2E24353DDF8}" type="parTrans" cxnId="{CCECB884-97D0-479A-BD88-B66CE2AF901E}">
      <dgm:prSet/>
      <dgm:spPr/>
      <dgm:t>
        <a:bodyPr/>
        <a:lstStyle/>
        <a:p>
          <a:endParaRPr lang="en-US"/>
        </a:p>
      </dgm:t>
    </dgm:pt>
    <dgm:pt modelId="{8D01102A-A5F8-48CA-846C-20E4D0525153}" type="sibTrans" cxnId="{CCECB884-97D0-479A-BD88-B66CE2AF901E}">
      <dgm:prSet/>
      <dgm:spPr/>
      <dgm:t>
        <a:bodyPr/>
        <a:lstStyle/>
        <a:p>
          <a:endParaRPr lang="en-US"/>
        </a:p>
      </dgm:t>
    </dgm:pt>
    <dgm:pt modelId="{21159FB3-09E7-4B13-A78D-9E8EE671877B}">
      <dgm:prSet/>
      <dgm:spPr/>
      <dgm:t>
        <a:bodyPr/>
        <a:lstStyle/>
        <a:p>
          <a:r>
            <a:rPr lang="en-US"/>
            <a:t>NSC Blog. (2020, April 15). </a:t>
          </a:r>
          <a:r>
            <a:rPr lang="en-US" i="1"/>
            <a:t>How Will the Next Recession Impact U.S. College Enrollment, Persistence and Completions?</a:t>
          </a:r>
          <a:r>
            <a:rPr lang="en-US"/>
            <a:t> Retrieved from https://www.studentclearinghouse.org/: https://www.studentclearinghouse.org/nscblog/how-will-the-next-recession-impact-u-s-college-enrollment-persistence-and-completions/</a:t>
          </a:r>
        </a:p>
      </dgm:t>
    </dgm:pt>
    <dgm:pt modelId="{DB2775EF-5BBF-4588-9D05-C859308918F9}" type="parTrans" cxnId="{F2B69B04-8FD9-4611-8A51-EE021CD46882}">
      <dgm:prSet/>
      <dgm:spPr/>
      <dgm:t>
        <a:bodyPr/>
        <a:lstStyle/>
        <a:p>
          <a:endParaRPr lang="en-US"/>
        </a:p>
      </dgm:t>
    </dgm:pt>
    <dgm:pt modelId="{356D0DB8-41F2-4E15-A3A5-02717D61913C}" type="sibTrans" cxnId="{F2B69B04-8FD9-4611-8A51-EE021CD46882}">
      <dgm:prSet/>
      <dgm:spPr/>
      <dgm:t>
        <a:bodyPr/>
        <a:lstStyle/>
        <a:p>
          <a:endParaRPr lang="en-US"/>
        </a:p>
      </dgm:t>
    </dgm:pt>
    <dgm:pt modelId="{BB307F3D-99E5-8845-9DEA-0CB3E392C581}" type="pres">
      <dgm:prSet presAssocID="{B534EF09-A0AF-4AE4-B093-9281527D0B96}" presName="linear" presStyleCnt="0">
        <dgm:presLayoutVars>
          <dgm:animLvl val="lvl"/>
          <dgm:resizeHandles val="exact"/>
        </dgm:presLayoutVars>
      </dgm:prSet>
      <dgm:spPr/>
    </dgm:pt>
    <dgm:pt modelId="{2087C864-2A36-7442-9197-EE38B8CFDE98}" type="pres">
      <dgm:prSet presAssocID="{E231601B-E83A-4AB5-895E-2969168477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F9EB618-72F4-9A46-ADBC-29A29F70DFAF}" type="pres">
      <dgm:prSet presAssocID="{24F0213A-C308-41D6-B94C-FD88B723424F}" presName="spacer" presStyleCnt="0"/>
      <dgm:spPr/>
    </dgm:pt>
    <dgm:pt modelId="{78F84BFB-3EDF-A84D-8D1E-014FB53D470E}" type="pres">
      <dgm:prSet presAssocID="{CB80C475-2778-4A0A-A3D0-6179BDBA911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074AE05-6BC5-DE47-887B-2BA6979587C9}" type="pres">
      <dgm:prSet presAssocID="{02DE5CD2-387C-4F55-88B6-FFA32D44F206}" presName="spacer" presStyleCnt="0"/>
      <dgm:spPr/>
    </dgm:pt>
    <dgm:pt modelId="{30A8F9D9-0F2F-C344-8DE5-A37BF72FEA25}" type="pres">
      <dgm:prSet presAssocID="{0F6DFA91-BD3B-4F2C-BB72-91CA931B38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60CD560-9BEF-5142-BD71-5C969E6BBAF0}" type="pres">
      <dgm:prSet presAssocID="{E3E7D0AA-3760-4EA7-A1E5-6951681A1803}" presName="spacer" presStyleCnt="0"/>
      <dgm:spPr/>
    </dgm:pt>
    <dgm:pt modelId="{F9A719A3-3817-BF4B-AEA4-685E2BAA6F65}" type="pres">
      <dgm:prSet presAssocID="{13D81AF2-7899-4171-B182-A983580D165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548E412-1C3C-B549-9EEC-C1BF2497B13D}" type="pres">
      <dgm:prSet presAssocID="{7E712AA3-7882-4847-AE57-CC812C8E1A6F}" presName="spacer" presStyleCnt="0"/>
      <dgm:spPr/>
    </dgm:pt>
    <dgm:pt modelId="{A20B97B4-6333-FC4A-8043-B8D5E678ED2B}" type="pres">
      <dgm:prSet presAssocID="{48CBF02C-B150-4BB6-86FE-DD969A3031E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EBD9B69-F970-F445-9879-3D78FCCF3759}" type="pres">
      <dgm:prSet presAssocID="{8D01102A-A5F8-48CA-846C-20E4D0525153}" presName="spacer" presStyleCnt="0"/>
      <dgm:spPr/>
    </dgm:pt>
    <dgm:pt modelId="{DC3B72F2-D1D7-4443-83E2-10C5E1685BE1}" type="pres">
      <dgm:prSet presAssocID="{21159FB3-09E7-4B13-A78D-9E8EE671877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2B69B04-8FD9-4611-8A51-EE021CD46882}" srcId="{B534EF09-A0AF-4AE4-B093-9281527D0B96}" destId="{21159FB3-09E7-4B13-A78D-9E8EE671877B}" srcOrd="5" destOrd="0" parTransId="{DB2775EF-5BBF-4588-9D05-C859308918F9}" sibTransId="{356D0DB8-41F2-4E15-A3A5-02717D61913C}"/>
    <dgm:cxn modelId="{6FA2C305-60D3-ED4E-9484-C3192B2F243E}" type="presOf" srcId="{E231601B-E83A-4AB5-895E-296916847760}" destId="{2087C864-2A36-7442-9197-EE38B8CFDE98}" srcOrd="0" destOrd="0" presId="urn:microsoft.com/office/officeart/2005/8/layout/vList2"/>
    <dgm:cxn modelId="{C6E51139-CFF9-1A40-867F-0FFF2D4440CA}" type="presOf" srcId="{CB80C475-2778-4A0A-A3D0-6179BDBA911F}" destId="{78F84BFB-3EDF-A84D-8D1E-014FB53D470E}" srcOrd="0" destOrd="0" presId="urn:microsoft.com/office/officeart/2005/8/layout/vList2"/>
    <dgm:cxn modelId="{9862113C-FDD4-0E48-8333-8D612383B5E2}" type="presOf" srcId="{0F6DFA91-BD3B-4F2C-BB72-91CA931B381A}" destId="{30A8F9D9-0F2F-C344-8DE5-A37BF72FEA25}" srcOrd="0" destOrd="0" presId="urn:microsoft.com/office/officeart/2005/8/layout/vList2"/>
    <dgm:cxn modelId="{647D9559-3203-FA4F-AC0A-C4B361C6CEA2}" type="presOf" srcId="{48CBF02C-B150-4BB6-86FE-DD969A3031E3}" destId="{A20B97B4-6333-FC4A-8043-B8D5E678ED2B}" srcOrd="0" destOrd="0" presId="urn:microsoft.com/office/officeart/2005/8/layout/vList2"/>
    <dgm:cxn modelId="{CCECB884-97D0-479A-BD88-B66CE2AF901E}" srcId="{B534EF09-A0AF-4AE4-B093-9281527D0B96}" destId="{48CBF02C-B150-4BB6-86FE-DD969A3031E3}" srcOrd="4" destOrd="0" parTransId="{065458A8-F65C-43EF-8E25-D2E24353DDF8}" sibTransId="{8D01102A-A5F8-48CA-846C-20E4D0525153}"/>
    <dgm:cxn modelId="{8D730686-E426-A54B-A389-B3F44988D4E4}" type="presOf" srcId="{21159FB3-09E7-4B13-A78D-9E8EE671877B}" destId="{DC3B72F2-D1D7-4443-83E2-10C5E1685BE1}" srcOrd="0" destOrd="0" presId="urn:microsoft.com/office/officeart/2005/8/layout/vList2"/>
    <dgm:cxn modelId="{CCC87F8B-BBC8-42DD-89BC-B72505964DEA}" srcId="{B534EF09-A0AF-4AE4-B093-9281527D0B96}" destId="{CB80C475-2778-4A0A-A3D0-6179BDBA911F}" srcOrd="1" destOrd="0" parTransId="{15C4B33D-DD51-4FB4-BAA6-E51AAC797AE9}" sibTransId="{02DE5CD2-387C-4F55-88B6-FFA32D44F206}"/>
    <dgm:cxn modelId="{3C9D0291-B8F4-4284-838D-C34ABBF0897F}" srcId="{B534EF09-A0AF-4AE4-B093-9281527D0B96}" destId="{E231601B-E83A-4AB5-895E-296916847760}" srcOrd="0" destOrd="0" parTransId="{CE8595A5-A467-4655-B109-CE880A8435A6}" sibTransId="{24F0213A-C308-41D6-B94C-FD88B723424F}"/>
    <dgm:cxn modelId="{E325BEA1-6685-4D02-A3B4-F38EB78A393F}" srcId="{B534EF09-A0AF-4AE4-B093-9281527D0B96}" destId="{0F6DFA91-BD3B-4F2C-BB72-91CA931B381A}" srcOrd="2" destOrd="0" parTransId="{B2EB1A05-A338-445A-A571-82588647E911}" sibTransId="{E3E7D0AA-3760-4EA7-A1E5-6951681A1803}"/>
    <dgm:cxn modelId="{B708B9B0-940A-0246-A091-EC9B73E418F7}" type="presOf" srcId="{13D81AF2-7899-4171-B182-A983580D1651}" destId="{F9A719A3-3817-BF4B-AEA4-685E2BAA6F65}" srcOrd="0" destOrd="0" presId="urn:microsoft.com/office/officeart/2005/8/layout/vList2"/>
    <dgm:cxn modelId="{9B036FE0-D029-4B52-A529-4A8E4C1A3DEA}" srcId="{B534EF09-A0AF-4AE4-B093-9281527D0B96}" destId="{13D81AF2-7899-4171-B182-A983580D1651}" srcOrd="3" destOrd="0" parTransId="{9F293916-3BFC-4653-A202-F2CE6E1CDB7D}" sibTransId="{7E712AA3-7882-4847-AE57-CC812C8E1A6F}"/>
    <dgm:cxn modelId="{03EAFDE7-D3E5-8D4D-A8A1-EF9653BCC435}" type="presOf" srcId="{B534EF09-A0AF-4AE4-B093-9281527D0B96}" destId="{BB307F3D-99E5-8845-9DEA-0CB3E392C581}" srcOrd="0" destOrd="0" presId="urn:microsoft.com/office/officeart/2005/8/layout/vList2"/>
    <dgm:cxn modelId="{659186F5-9B5E-C64B-A35A-0E3D01F6BE14}" type="presParOf" srcId="{BB307F3D-99E5-8845-9DEA-0CB3E392C581}" destId="{2087C864-2A36-7442-9197-EE38B8CFDE98}" srcOrd="0" destOrd="0" presId="urn:microsoft.com/office/officeart/2005/8/layout/vList2"/>
    <dgm:cxn modelId="{A91583B7-9D9B-A44B-B13D-3848C529CCC0}" type="presParOf" srcId="{BB307F3D-99E5-8845-9DEA-0CB3E392C581}" destId="{7F9EB618-72F4-9A46-ADBC-29A29F70DFAF}" srcOrd="1" destOrd="0" presId="urn:microsoft.com/office/officeart/2005/8/layout/vList2"/>
    <dgm:cxn modelId="{60D8F9FD-2B1E-DA4C-A502-0B35FFC764E0}" type="presParOf" srcId="{BB307F3D-99E5-8845-9DEA-0CB3E392C581}" destId="{78F84BFB-3EDF-A84D-8D1E-014FB53D470E}" srcOrd="2" destOrd="0" presId="urn:microsoft.com/office/officeart/2005/8/layout/vList2"/>
    <dgm:cxn modelId="{4E2D6F55-55DD-824E-AF4C-2E2ECF235DBE}" type="presParOf" srcId="{BB307F3D-99E5-8845-9DEA-0CB3E392C581}" destId="{E074AE05-6BC5-DE47-887B-2BA6979587C9}" srcOrd="3" destOrd="0" presId="urn:microsoft.com/office/officeart/2005/8/layout/vList2"/>
    <dgm:cxn modelId="{23D621BD-EB9E-8E47-B25A-405FA1FC2547}" type="presParOf" srcId="{BB307F3D-99E5-8845-9DEA-0CB3E392C581}" destId="{30A8F9D9-0F2F-C344-8DE5-A37BF72FEA25}" srcOrd="4" destOrd="0" presId="urn:microsoft.com/office/officeart/2005/8/layout/vList2"/>
    <dgm:cxn modelId="{B4B2F0BE-6BFB-4640-B642-163E9B7B3A39}" type="presParOf" srcId="{BB307F3D-99E5-8845-9DEA-0CB3E392C581}" destId="{C60CD560-9BEF-5142-BD71-5C969E6BBAF0}" srcOrd="5" destOrd="0" presId="urn:microsoft.com/office/officeart/2005/8/layout/vList2"/>
    <dgm:cxn modelId="{764CB1D8-C81C-CB44-8B22-1DE03FBB1794}" type="presParOf" srcId="{BB307F3D-99E5-8845-9DEA-0CB3E392C581}" destId="{F9A719A3-3817-BF4B-AEA4-685E2BAA6F65}" srcOrd="6" destOrd="0" presId="urn:microsoft.com/office/officeart/2005/8/layout/vList2"/>
    <dgm:cxn modelId="{B79B3DD8-3E03-6D47-A7A0-07832B384BFA}" type="presParOf" srcId="{BB307F3D-99E5-8845-9DEA-0CB3E392C581}" destId="{F548E412-1C3C-B549-9EEC-C1BF2497B13D}" srcOrd="7" destOrd="0" presId="urn:microsoft.com/office/officeart/2005/8/layout/vList2"/>
    <dgm:cxn modelId="{18A11E39-03BF-1A4B-BBA3-ADAA1E0993AA}" type="presParOf" srcId="{BB307F3D-99E5-8845-9DEA-0CB3E392C581}" destId="{A20B97B4-6333-FC4A-8043-B8D5E678ED2B}" srcOrd="8" destOrd="0" presId="urn:microsoft.com/office/officeart/2005/8/layout/vList2"/>
    <dgm:cxn modelId="{D8F9215E-FC6A-794A-BA66-AF779092F23D}" type="presParOf" srcId="{BB307F3D-99E5-8845-9DEA-0CB3E392C581}" destId="{9EBD9B69-F970-F445-9879-3D78FCCF3759}" srcOrd="9" destOrd="0" presId="urn:microsoft.com/office/officeart/2005/8/layout/vList2"/>
    <dgm:cxn modelId="{FDBA58DB-9AEA-6A43-8A6D-B01E3935031A}" type="presParOf" srcId="{BB307F3D-99E5-8845-9DEA-0CB3E392C581}" destId="{DC3B72F2-D1D7-4443-83E2-10C5E1685B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B953-AD8A-4941-BDA2-2DD56789C345}">
      <dsp:nvSpPr>
        <dsp:cNvPr id="0" name=""/>
        <dsp:cNvSpPr/>
      </dsp:nvSpPr>
      <dsp:spPr>
        <a:xfrm>
          <a:off x="0" y="2215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1BEB0-665A-42EB-96E2-A836094D9826}">
      <dsp:nvSpPr>
        <dsp:cNvPr id="0" name=""/>
        <dsp:cNvSpPr/>
      </dsp:nvSpPr>
      <dsp:spPr>
        <a:xfrm>
          <a:off x="339603" y="254812"/>
          <a:ext cx="617461" cy="6174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4DEA-AC2A-4F99-8F69-600DADFED89F}">
      <dsp:nvSpPr>
        <dsp:cNvPr id="0" name=""/>
        <dsp:cNvSpPr/>
      </dsp:nvSpPr>
      <dsp:spPr>
        <a:xfrm>
          <a:off x="1296668" y="2215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Overview:</a:t>
          </a:r>
        </a:p>
      </dsp:txBody>
      <dsp:txXfrm>
        <a:off x="1296668" y="2215"/>
        <a:ext cx="4683501" cy="1122656"/>
      </dsp:txXfrm>
    </dsp:sp>
    <dsp:sp modelId="{8FEF0A67-AF3A-4DA4-961F-9CCD48E96911}">
      <dsp:nvSpPr>
        <dsp:cNvPr id="0" name=""/>
        <dsp:cNvSpPr/>
      </dsp:nvSpPr>
      <dsp:spPr>
        <a:xfrm>
          <a:off x="0" y="1405536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10278-7006-4D73-8312-C69F06C1445A}">
      <dsp:nvSpPr>
        <dsp:cNvPr id="0" name=""/>
        <dsp:cNvSpPr/>
      </dsp:nvSpPr>
      <dsp:spPr>
        <a:xfrm>
          <a:off x="339603" y="1658133"/>
          <a:ext cx="617461" cy="6174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0D64A-5625-4DF6-9B2A-C5BA4CDD8A29}">
      <dsp:nvSpPr>
        <dsp:cNvPr id="0" name=""/>
        <dsp:cNvSpPr/>
      </dsp:nvSpPr>
      <dsp:spPr>
        <a:xfrm>
          <a:off x="1296668" y="1405536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Study explores how the COVID-19 pandemic influenced undergraduate enrollment in the U.S. (2016 to 2022).</a:t>
          </a:r>
        </a:p>
      </dsp:txBody>
      <dsp:txXfrm>
        <a:off x="1296668" y="1405536"/>
        <a:ext cx="4683501" cy="1122656"/>
      </dsp:txXfrm>
    </dsp:sp>
    <dsp:sp modelId="{D9FCFCFA-C05F-4128-8A4E-F7E482689987}">
      <dsp:nvSpPr>
        <dsp:cNvPr id="0" name=""/>
        <dsp:cNvSpPr/>
      </dsp:nvSpPr>
      <dsp:spPr>
        <a:xfrm>
          <a:off x="0" y="2808857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0CF78-5386-4DC4-BCD9-046C132EE083}">
      <dsp:nvSpPr>
        <dsp:cNvPr id="0" name=""/>
        <dsp:cNvSpPr/>
      </dsp:nvSpPr>
      <dsp:spPr>
        <a:xfrm>
          <a:off x="339603" y="3061454"/>
          <a:ext cx="617461" cy="6174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7499D-8B6C-47C5-AF67-DA69E19EF6BD}">
      <dsp:nvSpPr>
        <dsp:cNvPr id="0" name=""/>
        <dsp:cNvSpPr/>
      </dsp:nvSpPr>
      <dsp:spPr>
        <a:xfrm>
          <a:off x="1296668" y="2808857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Focuses on trends before, during, and after the pandemic.</a:t>
          </a:r>
        </a:p>
      </dsp:txBody>
      <dsp:txXfrm>
        <a:off x="1296668" y="2808857"/>
        <a:ext cx="4683501" cy="1122656"/>
      </dsp:txXfrm>
    </dsp:sp>
    <dsp:sp modelId="{39688624-D5DD-4B77-B252-B94BECA5CE2B}">
      <dsp:nvSpPr>
        <dsp:cNvPr id="0" name=""/>
        <dsp:cNvSpPr/>
      </dsp:nvSpPr>
      <dsp:spPr>
        <a:xfrm>
          <a:off x="0" y="4212178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F5883-883B-4F7D-BFAA-9102E0F4F4D2}">
      <dsp:nvSpPr>
        <dsp:cNvPr id="0" name=""/>
        <dsp:cNvSpPr/>
      </dsp:nvSpPr>
      <dsp:spPr>
        <a:xfrm>
          <a:off x="339603" y="4464775"/>
          <a:ext cx="617461" cy="6174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B0AED-193C-4CAD-91FC-8685447F9470}">
      <dsp:nvSpPr>
        <dsp:cNvPr id="0" name=""/>
        <dsp:cNvSpPr/>
      </dsp:nvSpPr>
      <dsp:spPr>
        <a:xfrm>
          <a:off x="1296668" y="4212178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Uses regression analysis to analyze changes and identify state-level and institutional variations.</a:t>
          </a:r>
        </a:p>
      </dsp:txBody>
      <dsp:txXfrm>
        <a:off x="1296668" y="4212178"/>
        <a:ext cx="4683501" cy="112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6D558-0EBF-4C0D-84B7-F6BCCA42944C}">
      <dsp:nvSpPr>
        <dsp:cNvPr id="0" name=""/>
        <dsp:cNvSpPr/>
      </dsp:nvSpPr>
      <dsp:spPr>
        <a:xfrm>
          <a:off x="0" y="2215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E86F1-DFCA-465E-AC2D-B52CFF16CA97}">
      <dsp:nvSpPr>
        <dsp:cNvPr id="0" name=""/>
        <dsp:cNvSpPr/>
      </dsp:nvSpPr>
      <dsp:spPr>
        <a:xfrm>
          <a:off x="339603" y="254812"/>
          <a:ext cx="617461" cy="6174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52EF6-141B-4DD4-81C1-253D82B53525}">
      <dsp:nvSpPr>
        <dsp:cNvPr id="0" name=""/>
        <dsp:cNvSpPr/>
      </dsp:nvSpPr>
      <dsp:spPr>
        <a:xfrm>
          <a:off x="1296668" y="2215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Primary Goals:</a:t>
          </a:r>
        </a:p>
      </dsp:txBody>
      <dsp:txXfrm>
        <a:off x="1296668" y="2215"/>
        <a:ext cx="4683501" cy="1122656"/>
      </dsp:txXfrm>
    </dsp:sp>
    <dsp:sp modelId="{98DCB2E2-B2AA-40ED-B41F-18FE2AD8BC8A}">
      <dsp:nvSpPr>
        <dsp:cNvPr id="0" name=""/>
        <dsp:cNvSpPr/>
      </dsp:nvSpPr>
      <dsp:spPr>
        <a:xfrm>
          <a:off x="0" y="1405536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8828-D75D-45D8-9056-5C312176056F}">
      <dsp:nvSpPr>
        <dsp:cNvPr id="0" name=""/>
        <dsp:cNvSpPr/>
      </dsp:nvSpPr>
      <dsp:spPr>
        <a:xfrm>
          <a:off x="339603" y="1658133"/>
          <a:ext cx="617461" cy="6174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28C79-59D0-4E9D-B358-45F758522B04}">
      <dsp:nvSpPr>
        <dsp:cNvPr id="0" name=""/>
        <dsp:cNvSpPr/>
      </dsp:nvSpPr>
      <dsp:spPr>
        <a:xfrm>
          <a:off x="1296668" y="1405536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Assess trends in undergraduate enrollment pre-pandemic, during the pandemic, and post-pandemic.</a:t>
          </a:r>
        </a:p>
      </dsp:txBody>
      <dsp:txXfrm>
        <a:off x="1296668" y="1405536"/>
        <a:ext cx="4683501" cy="1122656"/>
      </dsp:txXfrm>
    </dsp:sp>
    <dsp:sp modelId="{DA499B8A-E9C3-4433-9E10-A98B1DAF9C14}">
      <dsp:nvSpPr>
        <dsp:cNvPr id="0" name=""/>
        <dsp:cNvSpPr/>
      </dsp:nvSpPr>
      <dsp:spPr>
        <a:xfrm>
          <a:off x="0" y="2808857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BBF7E-2DFD-41FC-A5F7-896B35ACFE94}">
      <dsp:nvSpPr>
        <dsp:cNvPr id="0" name=""/>
        <dsp:cNvSpPr/>
      </dsp:nvSpPr>
      <dsp:spPr>
        <a:xfrm>
          <a:off x="339603" y="3061454"/>
          <a:ext cx="617461" cy="6174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36565-EDE7-4FC5-902B-59C043DAA403}">
      <dsp:nvSpPr>
        <dsp:cNvPr id="0" name=""/>
        <dsp:cNvSpPr/>
      </dsp:nvSpPr>
      <dsp:spPr>
        <a:xfrm>
          <a:off x="1296668" y="2808857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Analyze the pandemic’s impact using regression models.</a:t>
          </a:r>
        </a:p>
      </dsp:txBody>
      <dsp:txXfrm>
        <a:off x="1296668" y="2808857"/>
        <a:ext cx="4683501" cy="1122656"/>
      </dsp:txXfrm>
    </dsp:sp>
    <dsp:sp modelId="{177222A0-256F-4FB2-ABA3-DB38A806E83E}">
      <dsp:nvSpPr>
        <dsp:cNvPr id="0" name=""/>
        <dsp:cNvSpPr/>
      </dsp:nvSpPr>
      <dsp:spPr>
        <a:xfrm>
          <a:off x="0" y="4212178"/>
          <a:ext cx="5980170" cy="1122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67CF2-A761-4C7D-B08C-BDCA1E762147}">
      <dsp:nvSpPr>
        <dsp:cNvPr id="0" name=""/>
        <dsp:cNvSpPr/>
      </dsp:nvSpPr>
      <dsp:spPr>
        <a:xfrm>
          <a:off x="339603" y="4464775"/>
          <a:ext cx="617461" cy="6174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1F933-BA64-4362-B7C1-5AB3E7C01D21}">
      <dsp:nvSpPr>
        <dsp:cNvPr id="0" name=""/>
        <dsp:cNvSpPr/>
      </dsp:nvSpPr>
      <dsp:spPr>
        <a:xfrm>
          <a:off x="1296668" y="4212178"/>
          <a:ext cx="4683501" cy="112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15" tIns="118815" rIns="118815" bIns="11881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Identify states and institutions most affected by enrollment changes.</a:t>
          </a:r>
        </a:p>
      </dsp:txBody>
      <dsp:txXfrm>
        <a:off x="1296668" y="4212178"/>
        <a:ext cx="4683501" cy="1122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971B7-46AB-45A0-AC55-06ED7987C5C1}">
      <dsp:nvSpPr>
        <dsp:cNvPr id="0" name=""/>
        <dsp:cNvSpPr/>
      </dsp:nvSpPr>
      <dsp:spPr>
        <a:xfrm>
          <a:off x="0" y="1726"/>
          <a:ext cx="5980170" cy="735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37B5C-AD50-400B-BC7F-06B2AA446FE8}">
      <dsp:nvSpPr>
        <dsp:cNvPr id="0" name=""/>
        <dsp:cNvSpPr/>
      </dsp:nvSpPr>
      <dsp:spPr>
        <a:xfrm>
          <a:off x="222539" y="167251"/>
          <a:ext cx="404617" cy="404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23A2D-1E9C-4874-ACA2-7BFBCC63ACA9}">
      <dsp:nvSpPr>
        <dsp:cNvPr id="0" name=""/>
        <dsp:cNvSpPr/>
      </dsp:nvSpPr>
      <dsp:spPr>
        <a:xfrm>
          <a:off x="849697" y="1726"/>
          <a:ext cx="5130472" cy="73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58" tIns="77858" rIns="77858" bIns="77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Pre-Pandemic Trends:</a:t>
          </a:r>
        </a:p>
      </dsp:txBody>
      <dsp:txXfrm>
        <a:off x="849697" y="1726"/>
        <a:ext cx="5130472" cy="735668"/>
      </dsp:txXfrm>
    </dsp:sp>
    <dsp:sp modelId="{8E1A97B0-E001-44FF-BF48-FC0630A01C43}">
      <dsp:nvSpPr>
        <dsp:cNvPr id="0" name=""/>
        <dsp:cNvSpPr/>
      </dsp:nvSpPr>
      <dsp:spPr>
        <a:xfrm>
          <a:off x="0" y="921312"/>
          <a:ext cx="5980170" cy="735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76E38-DCB4-4C95-8750-48D0C3604762}">
      <dsp:nvSpPr>
        <dsp:cNvPr id="0" name=""/>
        <dsp:cNvSpPr/>
      </dsp:nvSpPr>
      <dsp:spPr>
        <a:xfrm>
          <a:off x="222539" y="1086837"/>
          <a:ext cx="404617" cy="404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456D3-BFB1-4CFD-8D80-DFDB8DA93B31}">
      <dsp:nvSpPr>
        <dsp:cNvPr id="0" name=""/>
        <dsp:cNvSpPr/>
      </dsp:nvSpPr>
      <dsp:spPr>
        <a:xfrm>
          <a:off x="849697" y="921312"/>
          <a:ext cx="5130472" cy="73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58" tIns="77858" rIns="77858" bIns="77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Declining enrollments (NCES, 2023): 15% decrease from 2010 to 2021.</a:t>
          </a:r>
        </a:p>
      </dsp:txBody>
      <dsp:txXfrm>
        <a:off x="849697" y="921312"/>
        <a:ext cx="5130472" cy="735668"/>
      </dsp:txXfrm>
    </dsp:sp>
    <dsp:sp modelId="{F571F4BB-EB18-4408-A433-341C5DD10208}">
      <dsp:nvSpPr>
        <dsp:cNvPr id="0" name=""/>
        <dsp:cNvSpPr/>
      </dsp:nvSpPr>
      <dsp:spPr>
        <a:xfrm>
          <a:off x="0" y="1840897"/>
          <a:ext cx="5980170" cy="735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D5F17-C567-4EE0-9A18-4AD798F229AE}">
      <dsp:nvSpPr>
        <dsp:cNvPr id="0" name=""/>
        <dsp:cNvSpPr/>
      </dsp:nvSpPr>
      <dsp:spPr>
        <a:xfrm>
          <a:off x="222539" y="2006423"/>
          <a:ext cx="404617" cy="404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23BF4-E70F-481C-AB8C-1169A259C63B}">
      <dsp:nvSpPr>
        <dsp:cNvPr id="0" name=""/>
        <dsp:cNvSpPr/>
      </dsp:nvSpPr>
      <dsp:spPr>
        <a:xfrm>
          <a:off x="849697" y="1840897"/>
          <a:ext cx="5130472" cy="73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58" tIns="77858" rIns="77858" bIns="77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Pandemic Impact:</a:t>
          </a:r>
        </a:p>
      </dsp:txBody>
      <dsp:txXfrm>
        <a:off x="849697" y="1840897"/>
        <a:ext cx="5130472" cy="735668"/>
      </dsp:txXfrm>
    </dsp:sp>
    <dsp:sp modelId="{816B4081-15B2-4ED4-A896-A815C5B3959B}">
      <dsp:nvSpPr>
        <dsp:cNvPr id="0" name=""/>
        <dsp:cNvSpPr/>
      </dsp:nvSpPr>
      <dsp:spPr>
        <a:xfrm>
          <a:off x="0" y="2760483"/>
          <a:ext cx="5980170" cy="735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438AF-6273-455B-A568-1F06BCD2C121}">
      <dsp:nvSpPr>
        <dsp:cNvPr id="0" name=""/>
        <dsp:cNvSpPr/>
      </dsp:nvSpPr>
      <dsp:spPr>
        <a:xfrm>
          <a:off x="222539" y="2926008"/>
          <a:ext cx="404617" cy="4046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CA968-3B0A-4B2C-85B6-42024B2A15DA}">
      <dsp:nvSpPr>
        <dsp:cNvPr id="0" name=""/>
        <dsp:cNvSpPr/>
      </dsp:nvSpPr>
      <dsp:spPr>
        <a:xfrm>
          <a:off x="849697" y="2760483"/>
          <a:ext cx="5130472" cy="73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58" tIns="77858" rIns="77858" bIns="77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Accelerated enrollment decline due to health concerns, financial instability, and online learning transition.</a:t>
          </a:r>
        </a:p>
      </dsp:txBody>
      <dsp:txXfrm>
        <a:off x="849697" y="2760483"/>
        <a:ext cx="5130472" cy="735668"/>
      </dsp:txXfrm>
    </dsp:sp>
    <dsp:sp modelId="{E4085C38-A290-47FF-A24D-D5C396F62FA8}">
      <dsp:nvSpPr>
        <dsp:cNvPr id="0" name=""/>
        <dsp:cNvSpPr/>
      </dsp:nvSpPr>
      <dsp:spPr>
        <a:xfrm>
          <a:off x="0" y="3680069"/>
          <a:ext cx="5980170" cy="735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7B05E-B9C3-4294-BC47-6F0957A70392}">
      <dsp:nvSpPr>
        <dsp:cNvPr id="0" name=""/>
        <dsp:cNvSpPr/>
      </dsp:nvSpPr>
      <dsp:spPr>
        <a:xfrm>
          <a:off x="222539" y="3845594"/>
          <a:ext cx="404617" cy="4046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9FA6D-7703-4C71-BAC5-19197B474483}">
      <dsp:nvSpPr>
        <dsp:cNvPr id="0" name=""/>
        <dsp:cNvSpPr/>
      </dsp:nvSpPr>
      <dsp:spPr>
        <a:xfrm>
          <a:off x="849697" y="3680069"/>
          <a:ext cx="5130472" cy="73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58" tIns="77858" rIns="77858" bIns="77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Comparison with Past Recessions:</a:t>
          </a:r>
        </a:p>
      </dsp:txBody>
      <dsp:txXfrm>
        <a:off x="849697" y="3680069"/>
        <a:ext cx="5130472" cy="735668"/>
      </dsp:txXfrm>
    </dsp:sp>
    <dsp:sp modelId="{6F8E9A7A-F92E-4430-9EFE-BCE0A28A8B42}">
      <dsp:nvSpPr>
        <dsp:cNvPr id="0" name=""/>
        <dsp:cNvSpPr/>
      </dsp:nvSpPr>
      <dsp:spPr>
        <a:xfrm>
          <a:off x="0" y="4599654"/>
          <a:ext cx="5980170" cy="735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7C3C7-8602-4005-894D-2ACC0F0883E0}">
      <dsp:nvSpPr>
        <dsp:cNvPr id="0" name=""/>
        <dsp:cNvSpPr/>
      </dsp:nvSpPr>
      <dsp:spPr>
        <a:xfrm>
          <a:off x="222539" y="4765180"/>
          <a:ext cx="404617" cy="4046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FEA2D-6A40-4A64-B934-E621997E48C4}">
      <dsp:nvSpPr>
        <dsp:cNvPr id="0" name=""/>
        <dsp:cNvSpPr/>
      </dsp:nvSpPr>
      <dsp:spPr>
        <a:xfrm>
          <a:off x="849697" y="4599654"/>
          <a:ext cx="5130472" cy="73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58" tIns="77858" rIns="77858" bIns="77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Unlike the 2008 recession, COVID-19 saw a decrease in enrollments due to unprecedented challenges</a:t>
          </a:r>
        </a:p>
      </dsp:txBody>
      <dsp:txXfrm>
        <a:off x="849697" y="4599654"/>
        <a:ext cx="5130472" cy="735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7353E-87F2-4CE2-BB69-326E3C72F728}">
      <dsp:nvSpPr>
        <dsp:cNvPr id="0" name=""/>
        <dsp:cNvSpPr/>
      </dsp:nvSpPr>
      <dsp:spPr>
        <a:xfrm>
          <a:off x="0" y="456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373DB-2E92-495F-A2F3-43B08E1547C5}">
      <dsp:nvSpPr>
        <dsp:cNvPr id="0" name=""/>
        <dsp:cNvSpPr/>
      </dsp:nvSpPr>
      <dsp:spPr>
        <a:xfrm>
          <a:off x="189903" y="141706"/>
          <a:ext cx="345279" cy="345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1DC25-F72D-4B10-9E76-DBE575CF80E3}">
      <dsp:nvSpPr>
        <dsp:cNvPr id="0" name=""/>
        <dsp:cNvSpPr/>
      </dsp:nvSpPr>
      <dsp:spPr>
        <a:xfrm>
          <a:off x="725086" y="456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Description:</a:t>
          </a:r>
        </a:p>
      </dsp:txBody>
      <dsp:txXfrm>
        <a:off x="725086" y="456"/>
        <a:ext cx="5255083" cy="627780"/>
      </dsp:txXfrm>
    </dsp:sp>
    <dsp:sp modelId="{F464DCA4-C245-4607-B876-6B3DC262A619}">
      <dsp:nvSpPr>
        <dsp:cNvPr id="0" name=""/>
        <dsp:cNvSpPr/>
      </dsp:nvSpPr>
      <dsp:spPr>
        <a:xfrm>
          <a:off x="0" y="785182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C94EC-5784-4621-806C-5CD1467E32E9}">
      <dsp:nvSpPr>
        <dsp:cNvPr id="0" name=""/>
        <dsp:cNvSpPr/>
      </dsp:nvSpPr>
      <dsp:spPr>
        <a:xfrm>
          <a:off x="189903" y="926432"/>
          <a:ext cx="345279" cy="3452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151F-D625-4617-BE66-0FCEA1ABF454}">
      <dsp:nvSpPr>
        <dsp:cNvPr id="0" name=""/>
        <dsp:cNvSpPr/>
      </dsp:nvSpPr>
      <dsp:spPr>
        <a:xfrm>
          <a:off x="725086" y="785182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Undergraduate enrollment data (2016 to 2022).</a:t>
          </a:r>
        </a:p>
      </dsp:txBody>
      <dsp:txXfrm>
        <a:off x="725086" y="785182"/>
        <a:ext cx="5255083" cy="627780"/>
      </dsp:txXfrm>
    </dsp:sp>
    <dsp:sp modelId="{12042961-0364-4AFC-9255-8993ABEB406B}">
      <dsp:nvSpPr>
        <dsp:cNvPr id="0" name=""/>
        <dsp:cNvSpPr/>
      </dsp:nvSpPr>
      <dsp:spPr>
        <a:xfrm>
          <a:off x="0" y="1569908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B2BE1-1A50-4B7F-B550-8EAE1328F31A}">
      <dsp:nvSpPr>
        <dsp:cNvPr id="0" name=""/>
        <dsp:cNvSpPr/>
      </dsp:nvSpPr>
      <dsp:spPr>
        <a:xfrm>
          <a:off x="189903" y="1711159"/>
          <a:ext cx="345279" cy="3452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85059-5A41-4C65-9058-987F2049FC90}">
      <dsp:nvSpPr>
        <dsp:cNvPr id="0" name=""/>
        <dsp:cNvSpPr/>
      </dsp:nvSpPr>
      <dsp:spPr>
        <a:xfrm>
          <a:off x="725086" y="1569908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Variables: Year, Institution Type, State, Enrollment Numbers.</a:t>
          </a:r>
        </a:p>
      </dsp:txBody>
      <dsp:txXfrm>
        <a:off x="725086" y="1569908"/>
        <a:ext cx="5255083" cy="627780"/>
      </dsp:txXfrm>
    </dsp:sp>
    <dsp:sp modelId="{E1951014-05E6-45FD-82A5-24404C7BF98F}">
      <dsp:nvSpPr>
        <dsp:cNvPr id="0" name=""/>
        <dsp:cNvSpPr/>
      </dsp:nvSpPr>
      <dsp:spPr>
        <a:xfrm>
          <a:off x="0" y="2354634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77373-815B-4177-8574-471289C18D5B}">
      <dsp:nvSpPr>
        <dsp:cNvPr id="0" name=""/>
        <dsp:cNvSpPr/>
      </dsp:nvSpPr>
      <dsp:spPr>
        <a:xfrm>
          <a:off x="189903" y="2495885"/>
          <a:ext cx="345279" cy="3452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49EF2-FCA0-4948-A328-C9C046BE99A4}">
      <dsp:nvSpPr>
        <dsp:cNvPr id="0" name=""/>
        <dsp:cNvSpPr/>
      </dsp:nvSpPr>
      <dsp:spPr>
        <a:xfrm>
          <a:off x="725086" y="2354634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Methodology:</a:t>
          </a:r>
        </a:p>
      </dsp:txBody>
      <dsp:txXfrm>
        <a:off x="725086" y="2354634"/>
        <a:ext cx="5255083" cy="627780"/>
      </dsp:txXfrm>
    </dsp:sp>
    <dsp:sp modelId="{9705B9A6-ABA1-49AC-8C3E-27D15264C539}">
      <dsp:nvSpPr>
        <dsp:cNvPr id="0" name=""/>
        <dsp:cNvSpPr/>
      </dsp:nvSpPr>
      <dsp:spPr>
        <a:xfrm>
          <a:off x="0" y="3139360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AFF1B-C3E1-4297-82C1-1204C40C40C6}">
      <dsp:nvSpPr>
        <dsp:cNvPr id="0" name=""/>
        <dsp:cNvSpPr/>
      </dsp:nvSpPr>
      <dsp:spPr>
        <a:xfrm>
          <a:off x="189903" y="3280611"/>
          <a:ext cx="345279" cy="3452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F2D5E-E54A-4C27-8D85-81A1473AECCD}">
      <dsp:nvSpPr>
        <dsp:cNvPr id="0" name=""/>
        <dsp:cNvSpPr/>
      </dsp:nvSpPr>
      <dsp:spPr>
        <a:xfrm>
          <a:off x="725086" y="3139360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Cleaned data by removing non-U.S. records and handling missing values.</a:t>
          </a:r>
        </a:p>
      </dsp:txBody>
      <dsp:txXfrm>
        <a:off x="725086" y="3139360"/>
        <a:ext cx="5255083" cy="627780"/>
      </dsp:txXfrm>
    </dsp:sp>
    <dsp:sp modelId="{D1520881-DF25-49A9-BCEE-833D4506C3A8}">
      <dsp:nvSpPr>
        <dsp:cNvPr id="0" name=""/>
        <dsp:cNvSpPr/>
      </dsp:nvSpPr>
      <dsp:spPr>
        <a:xfrm>
          <a:off x="0" y="3924086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8ECF2-EA1D-441D-8B47-BCB4E3BEF52C}">
      <dsp:nvSpPr>
        <dsp:cNvPr id="0" name=""/>
        <dsp:cNvSpPr/>
      </dsp:nvSpPr>
      <dsp:spPr>
        <a:xfrm>
          <a:off x="189903" y="4065337"/>
          <a:ext cx="345279" cy="3452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340FE-2ECA-4864-8637-E024B1C53624}">
      <dsp:nvSpPr>
        <dsp:cNvPr id="0" name=""/>
        <dsp:cNvSpPr/>
      </dsp:nvSpPr>
      <dsp:spPr>
        <a:xfrm>
          <a:off x="725086" y="3924086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Categorized data into pre-pandemic, pandemic, and post-pandemic periods.</a:t>
          </a:r>
        </a:p>
      </dsp:txBody>
      <dsp:txXfrm>
        <a:off x="725086" y="3924086"/>
        <a:ext cx="5255083" cy="627780"/>
      </dsp:txXfrm>
    </dsp:sp>
    <dsp:sp modelId="{8B15AB06-5363-400C-8A1D-EEE5E5DACDBC}">
      <dsp:nvSpPr>
        <dsp:cNvPr id="0" name=""/>
        <dsp:cNvSpPr/>
      </dsp:nvSpPr>
      <dsp:spPr>
        <a:xfrm>
          <a:off x="0" y="4708813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D6D35-6EAE-41B6-93BC-65A417799D33}">
      <dsp:nvSpPr>
        <dsp:cNvPr id="0" name=""/>
        <dsp:cNvSpPr/>
      </dsp:nvSpPr>
      <dsp:spPr>
        <a:xfrm>
          <a:off x="189903" y="4850063"/>
          <a:ext cx="345279" cy="34527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2F6BC-98DB-4076-AA67-E508F562D083}">
      <dsp:nvSpPr>
        <dsp:cNvPr id="0" name=""/>
        <dsp:cNvSpPr/>
      </dsp:nvSpPr>
      <dsp:spPr>
        <a:xfrm>
          <a:off x="725086" y="4708813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Regression analysis used to identify trends and significant factors.</a:t>
          </a:r>
        </a:p>
      </dsp:txBody>
      <dsp:txXfrm>
        <a:off x="725086" y="4708813"/>
        <a:ext cx="5255083" cy="627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1FEDA-5E59-324F-9341-7AF77C8FF8BA}">
      <dsp:nvSpPr>
        <dsp:cNvPr id="0" name=""/>
        <dsp:cNvSpPr/>
      </dsp:nvSpPr>
      <dsp:spPr>
        <a:xfrm>
          <a:off x="0" y="71645"/>
          <a:ext cx="5980170" cy="1231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Enrollment Averages:</a:t>
          </a:r>
        </a:p>
      </dsp:txBody>
      <dsp:txXfrm>
        <a:off x="60116" y="131761"/>
        <a:ext cx="5859938" cy="1111247"/>
      </dsp:txXfrm>
    </dsp:sp>
    <dsp:sp modelId="{8270A6A2-5E30-324C-9884-5E7717DCD6A6}">
      <dsp:nvSpPr>
        <dsp:cNvPr id="0" name=""/>
        <dsp:cNvSpPr/>
      </dsp:nvSpPr>
      <dsp:spPr>
        <a:xfrm>
          <a:off x="0" y="1392405"/>
          <a:ext cx="5980170" cy="1231479"/>
        </a:xfrm>
        <a:prstGeom prst="roundRect">
          <a:avLst/>
        </a:prstGeom>
        <a:solidFill>
          <a:schemeClr val="accent2">
            <a:hueOff val="99664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Pre-pandemic (2016 to 2019): 2909.95 students.</a:t>
          </a:r>
        </a:p>
      </dsp:txBody>
      <dsp:txXfrm>
        <a:off x="60116" y="1452521"/>
        <a:ext cx="5859938" cy="1111247"/>
      </dsp:txXfrm>
    </dsp:sp>
    <dsp:sp modelId="{658F618D-2758-9449-BA0C-19A1D88551CB}">
      <dsp:nvSpPr>
        <dsp:cNvPr id="0" name=""/>
        <dsp:cNvSpPr/>
      </dsp:nvSpPr>
      <dsp:spPr>
        <a:xfrm>
          <a:off x="0" y="2713165"/>
          <a:ext cx="5980170" cy="1231479"/>
        </a:xfrm>
        <a:prstGeom prst="roundRect">
          <a:avLst/>
        </a:prstGeom>
        <a:solidFill>
          <a:schemeClr val="accent2">
            <a:hueOff val="199329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Pandemic: (2020 to 2021): 3106.66 students.</a:t>
          </a:r>
        </a:p>
      </dsp:txBody>
      <dsp:txXfrm>
        <a:off x="60116" y="2773281"/>
        <a:ext cx="5859938" cy="1111247"/>
      </dsp:txXfrm>
    </dsp:sp>
    <dsp:sp modelId="{153A2EEE-D82D-B64F-8BCE-2F055ED703CE}">
      <dsp:nvSpPr>
        <dsp:cNvPr id="0" name=""/>
        <dsp:cNvSpPr/>
      </dsp:nvSpPr>
      <dsp:spPr>
        <a:xfrm>
          <a:off x="0" y="4033924"/>
          <a:ext cx="5980170" cy="1231479"/>
        </a:xfrm>
        <a:prstGeom prst="roundRect">
          <a:avLst/>
        </a:prstGeom>
        <a:solidFill>
          <a:schemeClr val="accent2">
            <a:hueOff val="298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Post-pandemic (2022): 2979.33 students.</a:t>
          </a:r>
        </a:p>
      </dsp:txBody>
      <dsp:txXfrm>
        <a:off x="60116" y="4094040"/>
        <a:ext cx="5859938" cy="1111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71F22-D3F2-4FD7-B3BE-C600F5D17875}">
      <dsp:nvSpPr>
        <dsp:cNvPr id="0" name=""/>
        <dsp:cNvSpPr/>
      </dsp:nvSpPr>
      <dsp:spPr>
        <a:xfrm>
          <a:off x="0" y="4169"/>
          <a:ext cx="5980170" cy="888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17B57-096F-4C37-8D11-C7E4FC5EDC44}">
      <dsp:nvSpPr>
        <dsp:cNvPr id="0" name=""/>
        <dsp:cNvSpPr/>
      </dsp:nvSpPr>
      <dsp:spPr>
        <a:xfrm>
          <a:off x="268655" y="203996"/>
          <a:ext cx="488465" cy="488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7122-C990-4AD5-BE83-5995E12C81AF}">
      <dsp:nvSpPr>
        <dsp:cNvPr id="0" name=""/>
        <dsp:cNvSpPr/>
      </dsp:nvSpPr>
      <dsp:spPr>
        <a:xfrm>
          <a:off x="1025776" y="4169"/>
          <a:ext cx="4954393" cy="88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93" tIns="93993" rIns="93993" bIns="9399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Adaptations During the Pandemic:</a:t>
          </a:r>
        </a:p>
      </dsp:txBody>
      <dsp:txXfrm>
        <a:off x="1025776" y="4169"/>
        <a:ext cx="4954393" cy="888118"/>
      </dsp:txXfrm>
    </dsp:sp>
    <dsp:sp modelId="{1C97B567-9163-4025-9C5E-063E2FEFA680}">
      <dsp:nvSpPr>
        <dsp:cNvPr id="0" name=""/>
        <dsp:cNvSpPr/>
      </dsp:nvSpPr>
      <dsp:spPr>
        <a:xfrm>
          <a:off x="0" y="1114317"/>
          <a:ext cx="5980170" cy="888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2B66E-0640-41C0-BD3E-4965C6501736}">
      <dsp:nvSpPr>
        <dsp:cNvPr id="0" name=""/>
        <dsp:cNvSpPr/>
      </dsp:nvSpPr>
      <dsp:spPr>
        <a:xfrm>
          <a:off x="268655" y="1314144"/>
          <a:ext cx="488465" cy="4884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B5E52-A45C-430E-8C13-6EC97F6340AB}">
      <dsp:nvSpPr>
        <dsp:cNvPr id="0" name=""/>
        <dsp:cNvSpPr/>
      </dsp:nvSpPr>
      <dsp:spPr>
        <a:xfrm>
          <a:off x="1025776" y="1114317"/>
          <a:ext cx="4954393" cy="88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93" tIns="93993" rIns="93993" bIns="9399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Expanded admissions policies.</a:t>
          </a:r>
        </a:p>
      </dsp:txBody>
      <dsp:txXfrm>
        <a:off x="1025776" y="1114317"/>
        <a:ext cx="4954393" cy="888118"/>
      </dsp:txXfrm>
    </dsp:sp>
    <dsp:sp modelId="{64FA3AB4-10DA-4F04-B92A-88D240DC935E}">
      <dsp:nvSpPr>
        <dsp:cNvPr id="0" name=""/>
        <dsp:cNvSpPr/>
      </dsp:nvSpPr>
      <dsp:spPr>
        <a:xfrm>
          <a:off x="0" y="2224465"/>
          <a:ext cx="5980170" cy="888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43048-A2F4-45A8-BC82-271E60777D77}">
      <dsp:nvSpPr>
        <dsp:cNvPr id="0" name=""/>
        <dsp:cNvSpPr/>
      </dsp:nvSpPr>
      <dsp:spPr>
        <a:xfrm>
          <a:off x="268655" y="2424292"/>
          <a:ext cx="488465" cy="488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75707-6788-45B1-801A-0BCC854869D7}">
      <dsp:nvSpPr>
        <dsp:cNvPr id="0" name=""/>
        <dsp:cNvSpPr/>
      </dsp:nvSpPr>
      <dsp:spPr>
        <a:xfrm>
          <a:off x="1025776" y="2224465"/>
          <a:ext cx="4954393" cy="88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93" tIns="93993" rIns="93993" bIns="9399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Increased financial aid for students.</a:t>
          </a:r>
        </a:p>
      </dsp:txBody>
      <dsp:txXfrm>
        <a:off x="1025776" y="2224465"/>
        <a:ext cx="4954393" cy="888118"/>
      </dsp:txXfrm>
    </dsp:sp>
    <dsp:sp modelId="{9D531CC6-E383-4990-A8B7-3CBB5CD75B0E}">
      <dsp:nvSpPr>
        <dsp:cNvPr id="0" name=""/>
        <dsp:cNvSpPr/>
      </dsp:nvSpPr>
      <dsp:spPr>
        <a:xfrm>
          <a:off x="0" y="3334613"/>
          <a:ext cx="5980170" cy="888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AB7CD-8668-4001-A89C-79687B0882F9}">
      <dsp:nvSpPr>
        <dsp:cNvPr id="0" name=""/>
        <dsp:cNvSpPr/>
      </dsp:nvSpPr>
      <dsp:spPr>
        <a:xfrm>
          <a:off x="268655" y="3534440"/>
          <a:ext cx="488465" cy="4884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AC2F0-8078-4846-AA4C-671E772C4ADE}">
      <dsp:nvSpPr>
        <dsp:cNvPr id="0" name=""/>
        <dsp:cNvSpPr/>
      </dsp:nvSpPr>
      <dsp:spPr>
        <a:xfrm>
          <a:off x="1025776" y="3334613"/>
          <a:ext cx="4954393" cy="88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93" tIns="93993" rIns="93993" bIns="9399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Challenges:</a:t>
          </a:r>
        </a:p>
      </dsp:txBody>
      <dsp:txXfrm>
        <a:off x="1025776" y="3334613"/>
        <a:ext cx="4954393" cy="888118"/>
      </dsp:txXfrm>
    </dsp:sp>
    <dsp:sp modelId="{FA830BBD-AD4E-458C-9A4D-65B09019557E}">
      <dsp:nvSpPr>
        <dsp:cNvPr id="0" name=""/>
        <dsp:cNvSpPr/>
      </dsp:nvSpPr>
      <dsp:spPr>
        <a:xfrm>
          <a:off x="0" y="4444761"/>
          <a:ext cx="5980170" cy="888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E5AA0-7F1B-48C6-95A4-251F95393523}">
      <dsp:nvSpPr>
        <dsp:cNvPr id="0" name=""/>
        <dsp:cNvSpPr/>
      </dsp:nvSpPr>
      <dsp:spPr>
        <a:xfrm>
          <a:off x="268655" y="4644588"/>
          <a:ext cx="488465" cy="4884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D3F3C-E3E0-4F1B-8916-1D1B983B5CBB}">
      <dsp:nvSpPr>
        <dsp:cNvPr id="0" name=""/>
        <dsp:cNvSpPr/>
      </dsp:nvSpPr>
      <dsp:spPr>
        <a:xfrm>
          <a:off x="1025776" y="4444761"/>
          <a:ext cx="4954393" cy="88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93" tIns="93993" rIns="93993" bIns="9399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Digital divide limited access to resources for some students. Resource disparities affected institutional responses.</a:t>
          </a:r>
        </a:p>
      </dsp:txBody>
      <dsp:txXfrm>
        <a:off x="1025776" y="4444761"/>
        <a:ext cx="4954393" cy="8881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35314-9A60-448E-8B8C-B04675A27BDE}">
      <dsp:nvSpPr>
        <dsp:cNvPr id="0" name=""/>
        <dsp:cNvSpPr/>
      </dsp:nvSpPr>
      <dsp:spPr>
        <a:xfrm>
          <a:off x="0" y="456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DD35F-E776-488D-A8BD-8D7EEBEA04C3}">
      <dsp:nvSpPr>
        <dsp:cNvPr id="0" name=""/>
        <dsp:cNvSpPr/>
      </dsp:nvSpPr>
      <dsp:spPr>
        <a:xfrm>
          <a:off x="189903" y="141706"/>
          <a:ext cx="345279" cy="345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857A4-7B8E-4F1E-AEF8-6E3E9ACB2838}">
      <dsp:nvSpPr>
        <dsp:cNvPr id="0" name=""/>
        <dsp:cNvSpPr/>
      </dsp:nvSpPr>
      <dsp:spPr>
        <a:xfrm>
          <a:off x="725086" y="456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Key Takeaways:</a:t>
          </a:r>
        </a:p>
      </dsp:txBody>
      <dsp:txXfrm>
        <a:off x="725086" y="456"/>
        <a:ext cx="5255083" cy="627780"/>
      </dsp:txXfrm>
    </dsp:sp>
    <dsp:sp modelId="{90092519-CC67-4862-931C-0DFE09E473A9}">
      <dsp:nvSpPr>
        <dsp:cNvPr id="0" name=""/>
        <dsp:cNvSpPr/>
      </dsp:nvSpPr>
      <dsp:spPr>
        <a:xfrm>
          <a:off x="0" y="785182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9964D-B91F-492D-B026-16D18DB394CC}">
      <dsp:nvSpPr>
        <dsp:cNvPr id="0" name=""/>
        <dsp:cNvSpPr/>
      </dsp:nvSpPr>
      <dsp:spPr>
        <a:xfrm>
          <a:off x="189903" y="926432"/>
          <a:ext cx="345279" cy="3452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A3015-F688-4163-88FB-777D0C259C66}">
      <dsp:nvSpPr>
        <dsp:cNvPr id="0" name=""/>
        <dsp:cNvSpPr/>
      </dsp:nvSpPr>
      <dsp:spPr>
        <a:xfrm>
          <a:off x="725086" y="785182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COVID-19 significantly impacted undergraduate enrollment, with variations across states and institutions.</a:t>
          </a:r>
        </a:p>
      </dsp:txBody>
      <dsp:txXfrm>
        <a:off x="725086" y="785182"/>
        <a:ext cx="5255083" cy="627780"/>
      </dsp:txXfrm>
    </dsp:sp>
    <dsp:sp modelId="{DAACD8E8-418C-4777-B834-1E5FEFA6520D}">
      <dsp:nvSpPr>
        <dsp:cNvPr id="0" name=""/>
        <dsp:cNvSpPr/>
      </dsp:nvSpPr>
      <dsp:spPr>
        <a:xfrm>
          <a:off x="0" y="1569908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8EC9-CB55-469F-9632-5F90730C3BD2}">
      <dsp:nvSpPr>
        <dsp:cNvPr id="0" name=""/>
        <dsp:cNvSpPr/>
      </dsp:nvSpPr>
      <dsp:spPr>
        <a:xfrm>
          <a:off x="189903" y="1711159"/>
          <a:ext cx="345279" cy="3452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AE686-86E9-42DE-AC85-F95EFC964948}">
      <dsp:nvSpPr>
        <dsp:cNvPr id="0" name=""/>
        <dsp:cNvSpPr/>
      </dsp:nvSpPr>
      <dsp:spPr>
        <a:xfrm>
          <a:off x="725086" y="1569908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Public institutions showed more resilience than private ones.</a:t>
          </a:r>
        </a:p>
      </dsp:txBody>
      <dsp:txXfrm>
        <a:off x="725086" y="1569908"/>
        <a:ext cx="5255083" cy="627780"/>
      </dsp:txXfrm>
    </dsp:sp>
    <dsp:sp modelId="{38DAF3FD-BB89-4C28-9125-DB3486B256E9}">
      <dsp:nvSpPr>
        <dsp:cNvPr id="0" name=""/>
        <dsp:cNvSpPr/>
      </dsp:nvSpPr>
      <dsp:spPr>
        <a:xfrm>
          <a:off x="0" y="2354634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C521A-C9CB-4E7E-B5A3-E8DB8A2DA7CC}">
      <dsp:nvSpPr>
        <dsp:cNvPr id="0" name=""/>
        <dsp:cNvSpPr/>
      </dsp:nvSpPr>
      <dsp:spPr>
        <a:xfrm>
          <a:off x="189903" y="2495885"/>
          <a:ext cx="345279" cy="3452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2984B-D060-47DA-8645-239CA8529CFA}">
      <dsp:nvSpPr>
        <dsp:cNvPr id="0" name=""/>
        <dsp:cNvSpPr/>
      </dsp:nvSpPr>
      <dsp:spPr>
        <a:xfrm>
          <a:off x="725086" y="2354634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Enrollment declined more sharply post-pandemic than during the pandemic.</a:t>
          </a:r>
        </a:p>
      </dsp:txBody>
      <dsp:txXfrm>
        <a:off x="725086" y="2354634"/>
        <a:ext cx="5255083" cy="627780"/>
      </dsp:txXfrm>
    </dsp:sp>
    <dsp:sp modelId="{55AAD85C-9912-46F0-9F24-88BC4B0F10BC}">
      <dsp:nvSpPr>
        <dsp:cNvPr id="0" name=""/>
        <dsp:cNvSpPr/>
      </dsp:nvSpPr>
      <dsp:spPr>
        <a:xfrm>
          <a:off x="0" y="3139360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393C5-6A4C-42CD-9167-C645895371B0}">
      <dsp:nvSpPr>
        <dsp:cNvPr id="0" name=""/>
        <dsp:cNvSpPr/>
      </dsp:nvSpPr>
      <dsp:spPr>
        <a:xfrm>
          <a:off x="189903" y="3280611"/>
          <a:ext cx="345279" cy="3452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29D4A-DCF6-4D66-BC1E-849CEC11FE1E}">
      <dsp:nvSpPr>
        <dsp:cNvPr id="0" name=""/>
        <dsp:cNvSpPr/>
      </dsp:nvSpPr>
      <dsp:spPr>
        <a:xfrm>
          <a:off x="725086" y="3139360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Future Research Recommendations:</a:t>
          </a:r>
        </a:p>
      </dsp:txBody>
      <dsp:txXfrm>
        <a:off x="725086" y="3139360"/>
        <a:ext cx="5255083" cy="627780"/>
      </dsp:txXfrm>
    </dsp:sp>
    <dsp:sp modelId="{E7912B05-29A1-475C-8506-2E669D84292A}">
      <dsp:nvSpPr>
        <dsp:cNvPr id="0" name=""/>
        <dsp:cNvSpPr/>
      </dsp:nvSpPr>
      <dsp:spPr>
        <a:xfrm>
          <a:off x="0" y="3924086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BB001-08B4-4235-8E3D-E3E780CF69AB}">
      <dsp:nvSpPr>
        <dsp:cNvPr id="0" name=""/>
        <dsp:cNvSpPr/>
      </dsp:nvSpPr>
      <dsp:spPr>
        <a:xfrm>
          <a:off x="189903" y="4065337"/>
          <a:ext cx="345279" cy="3452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B4400-D87F-41DA-AD44-67732DD7E59F}">
      <dsp:nvSpPr>
        <dsp:cNvPr id="0" name=""/>
        <dsp:cNvSpPr/>
      </dsp:nvSpPr>
      <dsp:spPr>
        <a:xfrm>
          <a:off x="725086" y="3924086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Explore the long-term impact of online learning adoption.</a:t>
          </a:r>
        </a:p>
      </dsp:txBody>
      <dsp:txXfrm>
        <a:off x="725086" y="3924086"/>
        <a:ext cx="5255083" cy="627780"/>
      </dsp:txXfrm>
    </dsp:sp>
    <dsp:sp modelId="{F630CCB5-E7A8-4F3C-8330-95B048AFCF58}">
      <dsp:nvSpPr>
        <dsp:cNvPr id="0" name=""/>
        <dsp:cNvSpPr/>
      </dsp:nvSpPr>
      <dsp:spPr>
        <a:xfrm>
          <a:off x="0" y="4708813"/>
          <a:ext cx="5980170" cy="62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6A5D6-20F3-4E36-9A2C-2DD7BCCAD836}">
      <dsp:nvSpPr>
        <dsp:cNvPr id="0" name=""/>
        <dsp:cNvSpPr/>
      </dsp:nvSpPr>
      <dsp:spPr>
        <a:xfrm>
          <a:off x="189903" y="4850063"/>
          <a:ext cx="345279" cy="34527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610D-E1EE-4B93-B339-F4F3D322934C}">
      <dsp:nvSpPr>
        <dsp:cNvPr id="0" name=""/>
        <dsp:cNvSpPr/>
      </dsp:nvSpPr>
      <dsp:spPr>
        <a:xfrm>
          <a:off x="725086" y="4708813"/>
          <a:ext cx="5255083" cy="6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40" tIns="66440" rIns="66440" bIns="6644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Investigate demographic shifts influencing enrollment trends.</a:t>
          </a:r>
        </a:p>
      </dsp:txBody>
      <dsp:txXfrm>
        <a:off x="725086" y="4708813"/>
        <a:ext cx="5255083" cy="6277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7C864-2A36-7442-9197-EE38B8CFDE98}">
      <dsp:nvSpPr>
        <dsp:cNvPr id="0" name=""/>
        <dsp:cNvSpPr/>
      </dsp:nvSpPr>
      <dsp:spPr>
        <a:xfrm>
          <a:off x="0" y="272724"/>
          <a:ext cx="5980170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Hayoung Kim, C. K. (2020, May 21). </a:t>
          </a:r>
          <a:r>
            <a:rPr lang="en-US" sz="1100" i="1" kern="1200"/>
            <a:t>COVID-19 and US higher education enrollment: Preparing leaders for fall</a:t>
          </a:r>
          <a:r>
            <a:rPr lang="en-US" sz="1100" kern="1200"/>
            <a:t>. Retrieved from mckinsey.com: https://www.mckinsey.com/industries/education/our-insights/covid-19-and-us-higher-education-enrollment-preparing-leaders-for-fall</a:t>
          </a:r>
        </a:p>
      </dsp:txBody>
      <dsp:txXfrm>
        <a:off x="37696" y="310420"/>
        <a:ext cx="5904778" cy="696808"/>
      </dsp:txXfrm>
    </dsp:sp>
    <dsp:sp modelId="{78F84BFB-3EDF-A84D-8D1E-014FB53D470E}">
      <dsp:nvSpPr>
        <dsp:cNvPr id="0" name=""/>
        <dsp:cNvSpPr/>
      </dsp:nvSpPr>
      <dsp:spPr>
        <a:xfrm>
          <a:off x="0" y="1076604"/>
          <a:ext cx="5980170" cy="772200"/>
        </a:xfrm>
        <a:prstGeom prst="roundRect">
          <a:avLst/>
        </a:prstGeom>
        <a:solidFill>
          <a:schemeClr val="accent2">
            <a:hueOff val="59798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Howell, J., Hurwitz, M., Ma, J., Pender, M., Perfetto, G., &amp; Young, L. (2021). </a:t>
          </a:r>
          <a:r>
            <a:rPr lang="en-US" sz="1100" i="1" kern="1200"/>
            <a:t>College Enrollment and Retention in the Era of Covid.</a:t>
          </a:r>
          <a:r>
            <a:rPr lang="en-US" sz="1100" kern="1200"/>
            <a:t> CollegeBoard.</a:t>
          </a:r>
        </a:p>
      </dsp:txBody>
      <dsp:txXfrm>
        <a:off x="37696" y="1114300"/>
        <a:ext cx="5904778" cy="696808"/>
      </dsp:txXfrm>
    </dsp:sp>
    <dsp:sp modelId="{30A8F9D9-0F2F-C344-8DE5-A37BF72FEA25}">
      <dsp:nvSpPr>
        <dsp:cNvPr id="0" name=""/>
        <dsp:cNvSpPr/>
      </dsp:nvSpPr>
      <dsp:spPr>
        <a:xfrm>
          <a:off x="0" y="1880485"/>
          <a:ext cx="5980170" cy="772200"/>
        </a:xfrm>
        <a:prstGeom prst="roundRect">
          <a:avLst/>
        </a:prstGeom>
        <a:solidFill>
          <a:schemeClr val="accent2">
            <a:hueOff val="1195975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Jingyun Li, J. M. (2019, February). </a:t>
          </a:r>
          <a:r>
            <a:rPr lang="en-US" sz="1100" i="1" kern="1200"/>
            <a:t>College and University Professional Association for Human Resources</a:t>
          </a:r>
          <a:r>
            <a:rPr lang="en-US" sz="1100" kern="1200"/>
            <a:t>. Retrieved from https://www.cupahr.org/: https://www.cupahr.org/surveys/research-briefs/2018-impact-of-the-economic-recession/?utm_source=chatgpt.com</a:t>
          </a:r>
        </a:p>
      </dsp:txBody>
      <dsp:txXfrm>
        <a:off x="37696" y="1918181"/>
        <a:ext cx="5904778" cy="696808"/>
      </dsp:txXfrm>
    </dsp:sp>
    <dsp:sp modelId="{F9A719A3-3817-BF4B-AEA4-685E2BAA6F65}">
      <dsp:nvSpPr>
        <dsp:cNvPr id="0" name=""/>
        <dsp:cNvSpPr/>
      </dsp:nvSpPr>
      <dsp:spPr>
        <a:xfrm>
          <a:off x="0" y="2684365"/>
          <a:ext cx="5980170" cy="772200"/>
        </a:xfrm>
        <a:prstGeom prst="roundRect">
          <a:avLst/>
        </a:prstGeom>
        <a:solidFill>
          <a:schemeClr val="accent2">
            <a:hueOff val="1793962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NCES. (2023, May). Retrieved from nces.ed.gov: https://nces.ed.gov/programs/coe/indicator/cha?utm_source</a:t>
          </a:r>
        </a:p>
      </dsp:txBody>
      <dsp:txXfrm>
        <a:off x="37696" y="2722061"/>
        <a:ext cx="5904778" cy="696808"/>
      </dsp:txXfrm>
    </dsp:sp>
    <dsp:sp modelId="{A20B97B4-6333-FC4A-8043-B8D5E678ED2B}">
      <dsp:nvSpPr>
        <dsp:cNvPr id="0" name=""/>
        <dsp:cNvSpPr/>
      </dsp:nvSpPr>
      <dsp:spPr>
        <a:xfrm>
          <a:off x="0" y="3488245"/>
          <a:ext cx="5980170" cy="772200"/>
        </a:xfrm>
        <a:prstGeom prst="roundRect">
          <a:avLst/>
        </a:prstGeom>
        <a:solidFill>
          <a:schemeClr val="accent2">
            <a:hueOff val="239194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NCES. (n.d.). </a:t>
          </a:r>
          <a:r>
            <a:rPr lang="en-US" sz="1100" i="1" kern="1200"/>
            <a:t>Annual Reports and Information Staff (Annual Reports)</a:t>
          </a:r>
          <a:r>
            <a:rPr lang="en-US" sz="1100" kern="1200"/>
            <a:t>. Retrieved from nces.ed.gov: https://nces.ed.gov/surveys/annualreports/topical-studies/covid/?utm_source</a:t>
          </a:r>
        </a:p>
      </dsp:txBody>
      <dsp:txXfrm>
        <a:off x="37696" y="3525941"/>
        <a:ext cx="5904778" cy="696808"/>
      </dsp:txXfrm>
    </dsp:sp>
    <dsp:sp modelId="{DC3B72F2-D1D7-4443-83E2-10C5E1685BE1}">
      <dsp:nvSpPr>
        <dsp:cNvPr id="0" name=""/>
        <dsp:cNvSpPr/>
      </dsp:nvSpPr>
      <dsp:spPr>
        <a:xfrm>
          <a:off x="0" y="4292125"/>
          <a:ext cx="5980170" cy="772200"/>
        </a:xfrm>
        <a:prstGeom prst="roundRect">
          <a:avLst/>
        </a:prstGeom>
        <a:solidFill>
          <a:schemeClr val="accent2">
            <a:hueOff val="2989937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NSC Blog. (2020, April 15). </a:t>
          </a:r>
          <a:r>
            <a:rPr lang="en-US" sz="1100" i="1" kern="1200"/>
            <a:t>How Will the Next Recession Impact U.S. College Enrollment, Persistence and Completions?</a:t>
          </a:r>
          <a:r>
            <a:rPr lang="en-US" sz="1100" kern="1200"/>
            <a:t> Retrieved from https://www.studentclearinghouse.org/: https://www.studentclearinghouse.org/nscblog/how-will-the-next-recession-impact-u-s-college-enrollment-persistence-and-completions/</a:t>
          </a:r>
        </a:p>
      </dsp:txBody>
      <dsp:txXfrm>
        <a:off x="37696" y="4329821"/>
        <a:ext cx="5904778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0726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1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1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5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1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5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086B1-6465-4129-A7B8-6155393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In A Lab">
            <a:extLst>
              <a:ext uri="{FF2B5EF4-FFF2-40B4-BE49-F238E27FC236}">
                <a16:creationId xmlns:a16="http://schemas.microsoft.com/office/drawing/2014/main" id="{8127D15F-4E86-4592-3DC2-551AB1D4B1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6CEB52-D98E-4943-B072-F83075F09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5045B-100A-5D76-046D-28266785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070" y="747059"/>
            <a:ext cx="4843929" cy="2762904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The Impact of the COVID-19 Pandemic on Undergraduate Enrollment in the United States: A Quantitative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4470C-EA69-D2C2-5797-CDAC2FDED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070" y="3810000"/>
            <a:ext cx="4843929" cy="1524000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/>
              <a:t>Presenter: Saikiran Reddy Salama </a:t>
            </a:r>
          </a:p>
          <a:p>
            <a:pPr algn="l">
              <a:lnSpc>
                <a:spcPct val="95000"/>
              </a:lnSpc>
            </a:pPr>
            <a:r>
              <a:rPr lang="en-US" sz="2000" b="1" dirty="0"/>
              <a:t>Date: 12/09/2024</a:t>
            </a:r>
          </a:p>
          <a:p>
            <a:pPr algn="l">
              <a:lnSpc>
                <a:spcPct val="95000"/>
              </a:lnSpc>
            </a:pPr>
            <a:r>
              <a:rPr lang="en-US" sz="2000" b="1" dirty="0"/>
              <a:t>Course: ADTA 5410 Applications &amp; Deployment of Advanced Analytics</a:t>
            </a:r>
          </a:p>
        </p:txBody>
      </p:sp>
    </p:spTree>
    <p:extLst>
      <p:ext uri="{BB962C8B-B14F-4D97-AF65-F5344CB8AC3E}">
        <p14:creationId xmlns:p14="http://schemas.microsoft.com/office/powerpoint/2010/main" val="267630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F6BBD-81E6-6C50-97D0-0E56D2F4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DF8BD0-427E-8616-5CB7-3F9CF9748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206603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942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12180-30EE-CF13-A0EF-62907659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CA5BB0-9B01-A3B4-A9E8-020B5656A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441055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71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267DF-E636-4D04-BC6F-2A62DC89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19163C-35DE-F9EB-1425-41ECA87AA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881348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77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F56FA-DAE7-F050-C0E9-D1D4396E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Research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A4BCA1-CD59-9566-B661-311709F31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795657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71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6CCE5-31E0-B8EB-D423-B73707BC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Literature Review Highlights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1939AC7-47F5-61EB-E1D1-AD761EE6B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476222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882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CF885-5595-ACEA-182E-45CD209D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Methodoloty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09BB05-D126-1E1D-7945-FCBEE27FB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138876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93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92B19-9125-A01A-FA42-733F60FC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Statistical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83CC-09DE-5175-FAAF-5227F83F0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3464" y="2207969"/>
                <a:ext cx="5599750" cy="388498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800" dirty="0"/>
                  <a:t>Regression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𝑅𝑒𝑝𝑜𝑟𝑡𝑒𝑑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𝑢𝑛𝑑𝑒𝑟𝑔𝑟𝑎𝑑𝑢𝑎𝑡𝑒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𝑒𝑛𝑟𝑜𝑙𝑙𝑚𝑒𝑛𝑡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𝑌𝑒𝑎𝑟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𝐼𝑛𝑠𝑡𝑖𝑡𝑢𝑡𝑖𝑜𝑛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lnSpc>
                    <a:spcPct val="95000"/>
                  </a:lnSpc>
                </a:pPr>
                <a:r>
                  <a:rPr lang="en-US" sz="1800" dirty="0"/>
                  <a:t>Metrics: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800" dirty="0"/>
                  <a:t>R-squared to assess model fit.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800" dirty="0"/>
                  <a:t>Percentage change for state-level comparisons.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83CC-09DE-5175-FAAF-5227F83F0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3464" y="2207969"/>
                <a:ext cx="5599750" cy="3884983"/>
              </a:xfrm>
              <a:blipFill>
                <a:blip r:embed="rId2"/>
                <a:stretch>
                  <a:fillRect l="-905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9DEC3F2-7690-688F-88A6-AC4061C6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703"/>
            <a:ext cx="5943600" cy="3097530"/>
          </a:xfrm>
          <a:prstGeom prst="rect">
            <a:avLst/>
          </a:prstGeom>
        </p:spPr>
      </p:pic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16F89A08-F514-4CF9-E872-97CA32F6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" y="3309233"/>
            <a:ext cx="5943600" cy="35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8C421-3AEF-3602-C6C0-ECDA921C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Results – Descriptive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AA3786-30FE-3DD1-601D-F2F09894F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461401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72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21A00-88B2-190E-CD73-0D69D9DF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>
            <a:normAutofit/>
          </a:bodyPr>
          <a:lstStyle/>
          <a:p>
            <a:r>
              <a:rPr lang="en-US" dirty="0"/>
              <a:t>State-Level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2AB73-E44F-A897-8708-B554ECB2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07969"/>
            <a:ext cx="3500033" cy="368836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dirty="0"/>
              <a:t>States with Growth:</a:t>
            </a:r>
          </a:p>
          <a:p>
            <a:pPr>
              <a:lnSpc>
                <a:spcPct val="95000"/>
              </a:lnSpc>
            </a:pPr>
            <a:r>
              <a:rPr lang="en-US" sz="1800" dirty="0"/>
              <a:t>Utah (+52.56%), New Hampshire (+42.49%), District of Columbia (+24.62%), Arizona (+22.24%), Colorado (+17.20%).</a:t>
            </a:r>
          </a:p>
          <a:p>
            <a:pPr>
              <a:lnSpc>
                <a:spcPct val="95000"/>
              </a:lnSpc>
            </a:pPr>
            <a:r>
              <a:rPr lang="en-US" sz="1800" dirty="0"/>
              <a:t>States with Decline:</a:t>
            </a:r>
          </a:p>
          <a:p>
            <a:pPr>
              <a:lnSpc>
                <a:spcPct val="95000"/>
              </a:lnSpc>
            </a:pPr>
            <a:r>
              <a:rPr lang="en-US" sz="1800" dirty="0"/>
              <a:t>Alaska (-21.10%), Rhode Island (-11.73%), Arkansas (-9.83%), Wyoming (-6.12%), Montana (-5.83%).</a:t>
            </a:r>
          </a:p>
        </p:txBody>
      </p:sp>
      <p:pic>
        <p:nvPicPr>
          <p:cNvPr id="4" name="Picture 3" descr="A graph with blue and green bars&#10;&#10;Description automatically generated">
            <a:extLst>
              <a:ext uri="{FF2B5EF4-FFF2-40B4-BE49-F238E27FC236}">
                <a16:creationId xmlns:a16="http://schemas.microsoft.com/office/drawing/2014/main" id="{C13C349E-D05B-C9BD-8946-77DBA8D1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67" y="961665"/>
            <a:ext cx="7771133" cy="49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37DE1-FB92-4DB8-D895-D8A9010E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Institutional Responses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48DBD7-82B7-2E1B-2B62-9C91A7C4A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12697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7223505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_2SEEDS">
      <a:dk1>
        <a:srgbClr val="000000"/>
      </a:dk1>
      <a:lt1>
        <a:srgbClr val="FFFFFF"/>
      </a:lt1>
      <a:dk2>
        <a:srgbClr val="36301E"/>
      </a:dk2>
      <a:lt2>
        <a:srgbClr val="E8E6E2"/>
      </a:lt2>
      <a:accent1>
        <a:srgbClr val="3B62B1"/>
      </a:accent1>
      <a:accent2>
        <a:srgbClr val="4DA5C3"/>
      </a:accent2>
      <a:accent3>
        <a:srgbClr val="574DC3"/>
      </a:accent3>
      <a:accent4>
        <a:srgbClr val="B1633B"/>
      </a:accent4>
      <a:accent5>
        <a:srgbClr val="BDA04A"/>
      </a:accent5>
      <a:accent6>
        <a:srgbClr val="99AD39"/>
      </a:accent6>
      <a:hlink>
        <a:srgbClr val="A07D35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735</Words>
  <Application>Microsoft Macintosh PowerPoint</Application>
  <PresentationFormat>Widescreen</PresentationFormat>
  <Paragraphs>69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Avenir Next LT Pro</vt:lpstr>
      <vt:lpstr>Cambria Math</vt:lpstr>
      <vt:lpstr>PrismaticVTI</vt:lpstr>
      <vt:lpstr>The Impact of the COVID-19 Pandemic on Undergraduate Enrollment in the United States: A Quantitative Analysis</vt:lpstr>
      <vt:lpstr>Abstract</vt:lpstr>
      <vt:lpstr>Research Objectives</vt:lpstr>
      <vt:lpstr>Literature Review Highlights</vt:lpstr>
      <vt:lpstr>Data and Methodoloty</vt:lpstr>
      <vt:lpstr>Statistical Models</vt:lpstr>
      <vt:lpstr>Results – Descriptive Statistics</vt:lpstr>
      <vt:lpstr>State-Level Analysis</vt:lpstr>
      <vt:lpstr>Institutional Responses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Salama, Saikiran Reddy</dc:creator>
  <cp:lastModifiedBy>Salama, Saikiran Reddy</cp:lastModifiedBy>
  <cp:revision>1</cp:revision>
  <dcterms:created xsi:type="dcterms:W3CDTF">2024-12-10T03:58:07Z</dcterms:created>
  <dcterms:modified xsi:type="dcterms:W3CDTF">2024-12-10T04:39:10Z</dcterms:modified>
</cp:coreProperties>
</file>